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.xml" ContentType="application/vnd.openxmlformats-officedocument.presentationml.notesSlide+xml"/>
  <Override PartName="/ppt/ink/ink31.xml" ContentType="application/inkml+xml"/>
  <Override PartName="/ppt/notesSlides/notesSlide2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5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6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7.xml" ContentType="application/vnd.openxmlformats-officedocument.presentationml.notesSlide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02" r:id="rId2"/>
    <p:sldId id="321" r:id="rId3"/>
    <p:sldId id="347" r:id="rId4"/>
    <p:sldId id="322" r:id="rId5"/>
    <p:sldId id="324" r:id="rId6"/>
    <p:sldId id="323" r:id="rId7"/>
    <p:sldId id="325" r:id="rId8"/>
    <p:sldId id="326" r:id="rId9"/>
    <p:sldId id="327" r:id="rId10"/>
    <p:sldId id="344" r:id="rId11"/>
    <p:sldId id="329" r:id="rId12"/>
    <p:sldId id="331" r:id="rId13"/>
    <p:sldId id="332" r:id="rId14"/>
    <p:sldId id="333" r:id="rId15"/>
    <p:sldId id="334" r:id="rId16"/>
    <p:sldId id="335" r:id="rId17"/>
    <p:sldId id="346" r:id="rId18"/>
    <p:sldId id="336" r:id="rId19"/>
    <p:sldId id="338" r:id="rId20"/>
    <p:sldId id="339" r:id="rId21"/>
    <p:sldId id="340" r:id="rId22"/>
    <p:sldId id="341" r:id="rId23"/>
    <p:sldId id="34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63AD28-B060-46F4-97BE-09CE3C3BB5B3}">
          <p14:sldIdLst>
            <p14:sldId id="302"/>
            <p14:sldId id="321"/>
            <p14:sldId id="347"/>
            <p14:sldId id="322"/>
            <p14:sldId id="324"/>
            <p14:sldId id="323"/>
            <p14:sldId id="325"/>
            <p14:sldId id="326"/>
            <p14:sldId id="327"/>
            <p14:sldId id="344"/>
            <p14:sldId id="329"/>
            <p14:sldId id="331"/>
            <p14:sldId id="332"/>
            <p14:sldId id="333"/>
            <p14:sldId id="334"/>
            <p14:sldId id="335"/>
            <p14:sldId id="346"/>
            <p14:sldId id="336"/>
            <p14:sldId id="338"/>
            <p14:sldId id="339"/>
            <p14:sldId id="340"/>
            <p14:sldId id="341"/>
            <p14:sldId id="3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4" autoAdjust="0"/>
    <p:restoredTop sz="88981" autoAdjust="0"/>
  </p:normalViewPr>
  <p:slideViewPr>
    <p:cSldViewPr snapToGrid="0">
      <p:cViewPr varScale="1">
        <p:scale>
          <a:sx n="107" d="100"/>
          <a:sy n="107" d="100"/>
        </p:scale>
        <p:origin x="208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8T01:15:38.379"/>
    </inkml:context>
    <inkml:brush xml:id="br0">
      <inkml:brushProperty name="width" value="0.05" units="cm"/>
      <inkml:brushProperty name="height" value="0.05" units="cm"/>
      <inkml:brushProperty name="color" value="#E71224"/>
    </inkml:brush>
    <inkml:context xml:id="ctx1">
      <inkml:inkSource xml:id="inkSrc1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7-12-18T01:15:38.389"/>
    </inkml:context>
    <inkml:brush xml:id="br1">
      <inkml:brushProperty name="width" value="0.05" units="cm"/>
      <inkml:brushProperty name="height" value="0.05" units="cm"/>
      <inkml:brushProperty name="color" value="#333333"/>
    </inkml:brush>
    <inkml:brush xml:id="br2">
      <inkml:brushProperty name="width" value="0.025" units="cm"/>
      <inkml:brushProperty name="height" value="0.025" units="cm"/>
      <inkml:brushProperty name="color" value="#333333"/>
    </inkml:brush>
    <inkml:brush xml:id="br3">
      <inkml:brushProperty name="width" value="0.05" units="cm"/>
      <inkml:brushProperty name="height" value="0.05" units="cm"/>
      <inkml:brushProperty name="color" value="#00A0D7"/>
    </inkml:brush>
    <inkml:brush xml:id="br4">
      <inkml:brushProperty name="width" value="0.025" units="cm"/>
      <inkml:brushProperty name="height" value="0.025" units="cm"/>
      <inkml:brushProperty name="color" value="#00A0D7"/>
    </inkml:brush>
    <inkml:brush xml:id="br5">
      <inkml:brushProperty name="width" value="0.05" units="cm"/>
      <inkml:brushProperty name="height" value="0.05" units="cm"/>
      <inkml:brushProperty name="color" value="#F6630D"/>
    </inkml:brush>
    <inkml:brush xml:id="br6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10486 3042 737 0 0,'0'0'736'0'0,"-23"0"-95"0"0,23 0-32 0 0,0 0-1 0 0,0 0 1 0 0,0 0-161 0 0,0 0 161 0 0,0-25 127 0 0,0 25-63 0 0,0 0 0 0 0,0 0 95 0 0,0 0 33 0 0,0 0-64 0 0,0 0 32 0 0,0 0-225 0 0,0 0-31 0 0,0 0-33 0 0,0 0-64 0 0,0 0-95 0 0,0 0-161 0 0,0 0-32 0 0,0 0-64 0 0,0 0 96 0 0,0 25 64 0 0,0-25 1 0 0,0 25-1 0 0,0-25 0 0 0,0 25-32 0 0,0-1 65 0 0,0 0-129 0 0,0 1 32 0 0,0 0-32 0 0,0 0-32 0 0,0 0 0 0 0,0-1 0 0 0,0 25-32 0 0,0-24 0 0 0,0 24-64 0 0,0 1 128 0 0,0-26-96 0 0,0 25 33 0 0,0-24-65 0 0,0 25 32 0 0,-23-26 0 0 0,23 25 32 0 0,0-24-32 0 0,0 0 0 0 0,0-1-32 0 0,0 26 32 0 0,0-25 0 0 0,0-1-64 0 0,0 0 32 0 0,0 26 64 0 0,0-25-32 0 0,0-1 64 0 0,0 25 160 0 0,-24-24-96 0 0,24 24 0 0 0,0-24-63 0 0,0 0-97 0 0,0 0 128 0 0,0 23-32 0 0,0-23 96 0 0,0 0-128 0 0,0 25 64 0 0,0-26 0 0 0,0 25 96 0 0,-24-24 1 0 0,24-1-65 0 0,0 1 32 0 0,0 25-160 0 0,0-26 64 0 0,0 0-32 0 0,0 1-32 0 0,0 0-32 0 0,0 0 96 0 0,0 0-64 0 0,0-1-32 0 0,0 1 32 0 0,0-1 0 0 0,24 1 0 0 0,-24 0 32 0 0,0 24 1 0 0,0-24-33 0 0,0 0 32 0 0,0-1-32 0 0,0-24 0 0 0,0 24 0 0 0,0 1 32 0 0,0 0-32 0 0,0 0 0 0 0,0-1 64 0 0,0 1-32 0 0,0 0-32 0 0,0-25-64 0 0,0 24 64 0 0,0 1 0 0 0,0-25-32 0 0,0 24 64 0 0,24 1-64 0 0,-24-25 0 0 0,0 25 0 0 0,0-25 0 0 0,0 0 0 0 0,0 0 0 0 0,0 0 0 0 0,0 0 0 0 0,0 25 0 0 0,0-25-96 0 0,0 0-160 0 0,0 0-161 0 0,0 0-95 0 0,0 0-225 0 0,0 0-480 0 0,0 0-737 0 0,0 0-832 0 0,23 0-1955 0 0,-23 24-1505 0 0</inkml:trace>
  <inkml:trace contextRef="#ctx0" brushRef="#br0" timeOffset="1">10440 5187 320 0 0,'0'0'1314'0'0,"0"0"127"0"0,0 0-288 0 0,0 0-320 0 0,0 0-32 0 0,0 0 31 0 0,0 0 65 0 0,0 0-384 0 0,0 0-161 0 0,0 0 96 0 0,0 0 193 0 0,0 0 96 0 0,0 0 160 0 0,0 0-193 0 0,23 0 33 0 0,-23 0-96 0 0,0 0-161 0 0,0 0 32 0 0,0 0-63 0 0,23 0-33 0 0,2 0 33 0 0,-25 0-225 0 0,23 0 32 0 0,0 0 32 0 0,1 0-127 0 0,0 0 31 0 0,23 0 32 0 0,-24 0-160 0 0,2 25 64 0 0,21-25-64 0 0,-22 0-32 0 0,0 0 64 0 0,23 0-96 0 0,1 0 64 0 0,-25 0-32 0 0,25 0 0 0 0,-2 0 1 0 0,2 0-1 0 0,-1 0 0 0 0,-24 0-32 0 0,25 0 0 0 0,-25 0 0 0 0,1 0 32 0 0,0 0-32 0 0,-24 0 0 0 0,23 0 0 0 0,1 0 0 0 0,-24 0 0 0 0,24 24 0 0 0,-24-24 0 0 0,0 0 0 0 0,0 0 32 0 0,24 0 0 0 0,-24 0 0 0 0,0 0 0 0 0,23 0 64 0 0,-23 0-160 0 0,0 0 128 0 0,23-24-128 0 0,-23 24 32 0 0,0 0-96 0 0,0 0-97 0 0,25-25-191 0 0,-25 25-449 0 0,0 0-672 0 0,0 0-1122 0 0,0 0-1921 0 0</inkml:trace>
  <inkml:trace contextRef="#ctx0" brushRef="#br0" timeOffset="2">11314 2870 1922 0 0,'0'0'961'0'0,"-24"0"0"0"0,24 0 64 0 0,0 0-32 0 0,0 0-385 0 0,0 0-352 0 0,0 0 161 0 0,0 0 255 0 0,0 25-159 0 0,0-1-33 0 0,0-24 1 0 0,24 24-97 0 0,-24 1 1 0 0,0-25 31 0 0,0 25-128 0 0,0-1 0 0 0,0 1-159 0 0,0 0 127 0 0,0-25-64 0 0,0 25 64 0 0,0-1-96 0 0,0 0 33 0 0,24 26-65 0 0,-24-25-32 0 0,0 0-64 0 0,0-1 160 0 0,0 25-160 0 0,0-24 96 0 0,0 24-64 0 0,0-24-32 0 0,23 0 32 0 0,-23 23 32 0 0,0-23-64 0 0,0 25 0 0 0,0-25 193 0 0,0-1 31 0 0,0 25 96 0 0,0 1-96 0 0,0-26 1 0 0,0 26 31 0 0,0-1-32 0 0,0 0 97 0 0,0-24-33 0 0,0 24-64 0 0,0 0-128 0 0,0 1 64 0 0,0-26-63 0 0,0 26 63 0 0,0-1-64 0 0,23-25 32 0 0,-23 26-160 0 0,0 0 96 0 0,0-26 0 0 0,0 25 64 0 0,0-24-96 0 0,0-1 65 0 0,0 1-1 0 0,0 0 0 0 0,0 0-32 0 0,0-1 64 0 0,0 0-160 0 0,0 1 64 0 0,0 0 0 0 0,0 0 32 0 0,0 0-96 0 0,0-1 96 0 0,0 1-32 0 0,0-1 0 0 0,0-24 0 0 0,0 25 1 0 0,0 0-33 0 0,0-25 0 0 0,0 24 32 0 0,0 1 0 0 0,0-25-32 0 0,0 25 0 0 0,-23-25-32 0 0,23 25 32 0 0,0-1-32 0 0,0 0 0 0 0,0 1 32 0 0,0-25 0 0 0,0 25-32 0 0,0 0 0 0 0,0-1 64 0 0,0-24-64 0 0,0 25 0 0 0,0 0 64 0 0,0-1-64 0 0,0-24 0 0 0,0 25 0 0 0,0-25 32 0 0,0 0-64 0 0,0 0-416 0 0,-23 0-161 0 0,23-25-1057 0 0,0 1-1441 0 0,0-26-2658 0 0</inkml:trace>
  <inkml:trace contextRef="#ctx0" brushRef="#br0" timeOffset="3">10534 2943 1249 0 0,'-23'0'993'0'0,"23"0"192"0"0,0 0 193 0 0,0 0-97 0 0,0-24-320 0 0,0 24-193 0 0,0 0 1 0 0,0 0-32 0 0,-25 0-65 0 0,25 0-31 0 0,0 0-96 0 0,0 0-97 0 0,25 0-64 0 0,-25-24-63 0 0,23 24-33 0 0,0 0 32 0 0,1 0-64 0 0,0 0 65 0 0,23 0-1 0 0,1-25-64 0 0,-2 25-31 0 0,2 0-33 0 0,-1 0-32 0 0,1 0-96 0 0,-2 0-64 0 0,25 0 64 0 0,-23 0-32 0 0,22 0 0 0 0,-22 0 0 0 0,23 0 0 0 0,0 0-32 0 0,-24 0 32 0 0,1 0 0 0 0,-2 0-32 0 0,2 0 0 0 0,-47 0 0 0 0</inkml:trace>
  <inkml:trace contextRef="#ctx0" brushRef="#br0" timeOffset="4">11290 2919 769 0 0,'0'0'1089'0'0,"0"0"128"0"0,0 0 64 0 0,0 0-160 0 0,0 0-384 0 0,0 0-32 0 0,0 0 159 0 0,0-24-351 0 0,0 24-97 0 0,24 0 33 0 0,-24 0 31 0 0,0 0 129 0 0,24-25 95 0 0,-1 25-159 0 0,0 0-1 0 0,2-25-63 0 0,-2 25-33 0 0,0-25 1 0 0,25 0-129 0 0,-25 25-32 0 0,24-24-64 0 0,-22 11-159 0 0</inkml:trace>
  <inkml:trace contextRef="#ctx0" brushRef="#br0" timeOffset="5">11619 2747 14378 0 0,'2'-1'4'0'0,"21"-23"92"0"0,25-1 32 0 0,-25 0-64 0 0,25 1 0 0 0,-24 24-96 0 0,22-25 128 0 0,2 0-96 0 0,-1-24 0 0 0,0 25 32 0 0,0-1 0 0 0,1 0-32 0 0,-25-24 32 0 0,25 24-32 0 0,-1 1 0 0 0,1-1 32 0 0,-25 0-32 0 0,25 1 0 0 0,-25-1 0 0 0,24 0 0 0 0,-23 0 0 0 0,-1 1 0 0 0,1 0 32 0 0,-1-1-32 0 0,2 0 32 0 0,-2 25-32 0 0,-23-25 0 0 0,23 25 0 0 0,-23 0 0 0 0,0-25 64 0 0,24 25-32 0 0,-24 0-32 0 0,0 0 0 0 0,0 0 0 0 0,0 0-64 0 0,0 0-128 0 0,0 0-481 0 0,0 0-223 0 0,0 0-866 0 0,0 25-961 0 0,0-25-1313 0 0</inkml:trace>
  <inkml:trace contextRef="#ctx0" brushRef="#br0" timeOffset="6">10557 2795 1698 0 0,'0'-24'1025'0'0,"0"24"-32"0"0,0 0 128 0 0,0 0-64 0 0,0 0-321 0 0,24 0-31 0 0,-24 0 0 0 0,24-25-65 0 0,-24 25-31 0 0,23 0-65 0 0,1-24 33 0 0,-1 24-225 0 0,2-25 65 0 0,-2 25-65 0 0,0-25 32 0 0,1 25-63 0 0,-24-24-33 0 0,47-1-128 0 0,-23 25 32 0 0,0-25-64 0 0,0 1 32 0 0,-1-1-63 0 0,0 1 31 0 0,25 24-96 0 0,-25-25 64 0 0,1 0-32 0 0,23 0-32 0 0,-23 1 32 0 0,24-1 0 0 0,-25 1-32 0 0,24-1 0 0 0,-23 0 0 0 0,23 1-64 0 0,1-1 64 0 0,-2 0 0 0 0,2 0-32 0 0,-25 1 32 0 0,25 0-32 0 0,-25-1 0 0 0,1 0 64 0 0,-1 25-64 0 0,2-25 0 0 0,-2 25 32 0 0,-23 0-32 0 0,23 0 0 0 0,-23 0 0 0 0,24 0 0 0 0,-24-25 32 0 0,0 25 0 0 0,24 0 32 0 0,-24 0 32 0 0,23 0-64 0 0,-23-24 33 0 0,24 24 31 0 0,-24 0-32 0 0,24 0-32 0 0,0-24 32 0 0,-24 24 32 0 0,23 0-64 0 0,0-25 0 0 0,-23 25-64 0 0,0 0 128 0 0,0 0-64 0 0,0 0 64 0 0,0 0-32 0 0,0 0-64 0 0,0 0 32 0 0,0-25 0 0 0,0 25-32 0 0,0 0 32 0 0,25 0 0 0 0,-25 0 0 0 0,0 0-32 0 0,0 0 0 0 0,0 0-32 0 0,-25 0-192 0 0,25 0-256 0 0,-23 25-257 0 0,0-25-576 0 0,23 25-1250 0 0,-24-25-1441 0 0</inkml:trace>
  <inkml:trace contextRef="#ctx0" brushRef="#br0" timeOffset="7">11810 2032 961 0 0,'0'0'1633'0'0,"0"0"-415"0"0,0 0-225 0 0,0 0-33 0 0,0 0-95 0 0,23-25 0 0 0,2 25-96 0 0,-2 0-97 0 0,0 0-95 0 0,1 0-129 0 0,23 0 1 0 0,-23 0-97 0 0,24 0 1 0 0,-25 25-161 0 0,24-25-96 0 0,0 0 32 0 0,1 24-32 0 0,-1-24-64 0 0,1 0 96 0 0,22 0-32 0 0,-23 0-32 0 0,25 0 0 0 0,-26 0-32 0 0,2 0-11 0 0</inkml:trace>
  <inkml:trace contextRef="#ctx0" brushRef="#br0" timeOffset="8">12542 2032 13100 0 0,'0'24'321'0'0,"0"25"-129"0"0,0-24 32 0 0,0 25-64 0 0,0-2-32 0 0,0 2-32 0 0,0-1-64 0 0,24 1 65 0 0,-24 23-33 0 0,0-23-32 0 0,24 24 0 0 0,-24 0 64 0 0,0 0-64 0 0,0-1 32 0 0,0 27-32 0 0,0-27 416 0 0,-24 1-31 0 0,24 24 63 0 0,-24-23-63 0 0,24-1-161 0 0,-23 0 0 0 0,23 0 96 0 0,-23-1-159 0 0,23-23-1 0 0,-25 24 0 0 0,25-25-32 0 0,0 0-64 0 0,0 1-96 0 0,0-25 64 0 0,0 23-32 0 0,0-23 32 0 0,0 0 0 0 0,0 0-64 0 0,0-1 32 0 0,0 1 0 0 0,0-25-32 0 0,0 24 0 0 0,0-24 32 0 0,-23 0-32 0 0,23 0 33 0 0,0 0-1 0 0,0 0-64 0 0,0 0-33 0 0,0 0-223 0 0,0 0-160 0 0,-24 0-353 0 0,24 0-544 0 0,-23 0-961 0 0,-1 0-1122 0 0,24 0-1376 0 0</inkml:trace>
  <inkml:trace contextRef="#ctx0" brushRef="#br0" timeOffset="9">12519 3954 352 0 0,'0'0'1314'0'0,"0"0"-386"0"0,0 0 33 0 0,0 0 64 0 0,0 0-96 0 0,-23 0-96 0 0,23 25 0 0 0,-25-1 128 0 0,25-24-161 0 0,-23 50 65 0 0,23-26-416 0 0,-24 1-1 0 0,1 25 33 0 0,-1-26-33 0 0,0 25-32 0 0,1 1 33 0 0,-25-1-97 0 0,2 0-64 0 0,-2 0 1 0 0,-23 1 31 0 0,24 23 64 0 0,-24-23 97 0 0,24 0-161 0 0,-24 23-64 0 0,0-23 1 0 0,0 24-97 0 0,0-25-96 0 0,24 0 64 0 0,-24 1-64 0 0,24-1-32 0 0,-1-24 0 0 0,25-1 32 0 0,0 1-32 0 0,-2-1-32 0 0,25 1 0 0 0,-23 0 0 0 0,23-25-96 0 0,-23 0-160 0 0,23 25-257 0 0,-24-25-544 0 0,24 24-672 0 0,0-24-1378 0 0,-24 24-2178 0 0</inkml:trace>
  <inkml:trace contextRef="#ctx1" brushRef="#br0">10746 2919,'0'4,"0"6,0 0</inkml:trace>
  <inkml:trace contextRef="#ctx1" brushRef="#br0" timeOffset="1">11101 2870,'0'4,"0"6,-4 1,-2 2,2 4,-1 3,3 2,0 2,1 1,0 4,-3-1,-1-4,1 0,-1 0,2 0,6-5,5-5,7-4,3-5,4-3,1-1,2-2,-1 0,2 0,-2 0,-4-4,-5 3,-5 2</inkml:trace>
  <inkml:trace contextRef="#ctx1" brushRef="#br0" timeOffset="2">11550 2993,'-4'0,"-2"4,-3 1,-4 5,-4 4,-4 4,3 4,-1-3,4 0,0-3,3-1,-1 3,-2 1,1-3</inkml:trace>
  <inkml:trace contextRef="#ctx1" brushRef="#br0" timeOffset="3">11479 2820,'4'0,"1"-4,1 2,-3 7,1 6,-2 6,-1 2,-1 10,-4 0,-1 3,-1 2,2 1,0 2,2-2,1-1,1-2,0-4,0-6</inkml:trace>
  <inkml:trace contextRef="#ctx1" brushRef="#br0" timeOffset="4">11124 2795,'5'0,"4"0,2-4,2-1,3-1,-1-2,2 0,-4-4,1 2,-2-4,-3 7,-3 7,-2 5</inkml:trace>
  <inkml:trace contextRef="#ctx1" brushRef="#br0" timeOffset="5">11124 2795</inkml:trace>
  <inkml:trace contextRef="#ctx1" brushRef="#br0" timeOffset="6">11124 2795,'25'-8,"10"-3,6 1,-2 1,-3 7,-4 3,-3 7,-2 1,-2 0,-2 1,1 1,-2-4,-2 3,-3-1,-3 3,0-1,-3-3</inkml:trace>
  <inkml:trace contextRef="#ctx0" brushRef="#br1" timeOffset="17">684 3153 545 0 0,'0'0'640'0'0,"0"-16"-159"0"0,0 16-1 0 0,0 0 33 0 0,0-16 63 0 0,0 16 161 0 0,0 0 64 0 0,0-15-97 0 0,0 15 33 0 0,0 0-64 0 0,0 0-65 0 0,0 0 33 0 0,0-15 31 0 0,0 15-31 0 0,0 0-32 0 0,0 0-161 0 0,0 0 193 0 0,0 0-129 0 0,0 0-128 0 0,0 0-223 0 0,0 0-33 0 0,0 0 32 0 0,0 0 128 0 0,0 15 96 0 0,14-15 1 0 0,-14 15-97 0 0,0-15-32 0 0,0 16-63 0 0,0 0 95 0 0,14 0-64 0 0,-14-2-64 0 0,0 17 0 0 0,14-15 32 0 0,-14 14 1 0 0,0 17-129 0 0,14-17 128 0 0,-14 2-96 0 0,0 13 32 0 0,0 2-64 0 0,14-1 32 0 0,-14-1-32 0 0,14-13 0 0 0,-14 13-32 0 0,13 2 0 0 0,-13-1 33 0 0,15 0 31 0 0,-15 1 256 0 0,13-2 0 0 0,-13 17 33 0 0,0-15-1 0 0,0 14-32 0 0,0 1-63 0 0,15-1-161 0 0,-15-14 96 0 0,0 14-128 0 0,14-15 64 0 0,-14 15-32 0 0,0 1 0 0 0,0 0-31 0 0,14 0 63 0 0,-14-1-32 0 0,0 1 32 0 0,0 15-32 0 0,0-16 0 0 0,0 16-64 0 0,14 0 64 0 0,-14 0 0 0 0,0-16-31 0 0,0 17-65 0 0,0-1 64 0 0,0-1 0 0 0,0 2 0 0 0,0-1 32 0 0,0 0-64 0 0,0-16 64 0 0,0 16-32 0 0,-14 1 0 0 0,14-18-32 0 0,0 18-64 0 0,0 15 64 0 0,0-17 1 0 0,0 1-33 0 0,0 0 0 0 0,0 1-32 0 0,-14-17 64 0 0,14 16-32 0 0,0-15 0 0 0,0 14 64 0 0,0-14-96 0 0,0-1 0 0 0,-14 1 32 0 0,14-15 0 0 0,0 14 0 0 0,0-30 64 0 0,0 15-192 0 0,0-15 32 0 0,0-1 0 0 0,0 2 64 0 0,0-2-32 0 0,14 1-96 0 0,-14-16-129 0 0,0 0-159 0 0,0 16-353 0 0,14-31-288 0 0,-14 16-704 0 0,0-1-866 0 0,0-15-1120 0 0,14 0-3268 0 0</inkml:trace>
  <inkml:trace contextRef="#ctx0" brushRef="#br1" timeOffset="18">740 3091 1505 0 0,'0'0'865'0'0,"0"0"-224"0"0,0 0 192 0 0,0 0 352 0 0,0 0-192 0 0,0 0-353 0 0,0 0-191 0 0,0 0 255 0 0,0 0 97 0 0,0-15-32 0 0,0 15-129 0 0,0 0-159 0 0,14-15-1 0 0,-14 15-31 0 0,14-16-33 0 0,-14 16-63 0 0,13-16-33 0 0,-13 16 32 0 0,15-15-96 0 0,-2 0 1 0 0,-13-1-129 0 0,15 1 0 0 0,-1 0 0 0 0,0-1-64 0 0,13 0-64 0 0,-12 1 32 0 0,12-15 0 0 0,15-1 32 0 0,-14 0-64 0 0,14 0 32 0 0,0-15 0 0 0,0 0-32 0 0,13 15 0 0 0,-13-15 32 0 0,0 0-32 0 0,14-1-32 0 0,-14 1 32 0 0,14 1-160 0 0,-14-3 320 0 0,0-12-160 0 0,-1 13 0 0 0,16 1 0 0 0,-16-16 32 0 0,1 17-32 0 0,-13-2 0 0 0,12-15 0 0 0,1 16 0 0 0,0 0 0 0 0,-14-1 0 0 0,0 17 0 0 0,14-16 32 0 0,-14 15-64 0 0,-1 0 64 0 0,1 0-32 0 0,1 1 0 0 0,-2-2 0 0 0,1 2 32 0 0,14 15-32 0 0,-14-17 32 0 0,0 18-32 0 0,-1-17 0 0 0,2 0 0 0 0,13 16 0 0 0,-14-17 0 0 0,13 17 0 0 0,-13-15 32 0 0,0 15-160 0 0,-14-1 320 0 0,13 0-127 0 0,-12 1-1 0 0,-1 0-32 0 0,14 15 0 0 0,-14-16-32 0 0,0 16 0 0 0,-14-15 32 0 0,13 15-32 0 0,-13 0 0 0 0,0 0 96 0 0,0 0 32 0 0,0 0-128 0 0,0 0 32 0 0,0 0-32 0 0,0 0 0 0 0,0 0 0 0 0,0 0-32 0 0,-13 0 32 0 0,13 0 0 0 0,0 0-64 0 0,0 0 32 0 0,0 0 0 0 0,0 0-32 0 0,0 0 32 0 0,0 0 32 0 0,0 0 0 0 0,0 0 0 0 0,-14 0 0 0 0,14 15-32 0 0,0-15-225 0 0,0 0-736 0 0,0 0-704 0 0,0 16-1762 0 0,0-16-3396 0 0</inkml:trace>
  <inkml:trace contextRef="#ctx0" brushRef="#br1" timeOffset="19">2625 1305 1473 0 0,'0'0'1089'0'0,"0"0"-64"0"0,0 0-32 0 0,0-15 96 0 0,0 15-128 0 0,0 0-192 0 0,0 0-224 0 0,0 0-257 0 0,0 0-224 0 0,0 15 352 0 0,0-15 65 0 0,0 16-33 0 0,0-16 65 0 0,13 15-33 0 0,-13 0-128 0 0,0 1 1 0 0,0 0-65 0 0,0-1-32 0 0,0 0-32 0 0,0 15 1 0 0,15-14-65 0 0,-15 15 128 0 0,0-16-288 0 0,0 16 128 0 0,13-1-64 0 0,-13-14-64 0 0,0 15 64 0 0,0-1 32 0 0,0 2-32 0 0,15-2 33 0 0,-15 1 31 0 0,0 0 0 0 0,0 15 128 0 0,0-15 96 0 0,0 15 1 0 0,0 0 63 0 0,0 1-64 0 0,-15-1-63 0 0,15 0-1 0 0,0 1-64 0 0,0-2 0 0 0,0 2-63 0 0,-13-1 31 0 0,13 0-32 0 0,0 0-64 0 0,0-16 64 0 0,0 18 0 0 0,0-3-64 0 0,0 1 0 0 0,0 1 1 0 0,0-1 31 0 0,0 0 0 0 0,0 0-64 0 0,13 0 64 0 0,-13-15-96 0 0,0 15 32 0 0,0 1-64 0 0,0-17 128 0 0,0 17-64 0 0,0-17 0 0 0,0 1-32 0 0,0 0 0 0 0,15 15 0 0 0,-15-16 0 0 0,0 18 0 0 0,0-18 1 0 0,13 16-1 0 0,-13 0 0 0 0,0 0 0 0 0,0 1-64 0 0,0-1 64 0 0,0 0 32 0 0,0 0 32 0 0,0 0-32 0 0,0 15 0 0 0,0-14 64 0 0,0-16-96 0 0,14 15-64 0 0,-14 1 96 0 0,0-2 0 0 0,0-14 0 0 0,14 15-32 0 0,-14 1 0 0 0,0-1 32 0 0,0 0 0 0 0,0 1 0 0 0,0-17-64 0 0,0 16 32 0 0,0 0 33 0 0,0-15 31 0 0,0-1 0 0 0,0 18 32 0 0,0-19-96 0 0,0 3 64 0 0,0 14-32 0 0,14-15 0 0 0,-14-1-32 0 0,14 2-32 0 0,-14-17 32 0 0,0 15-32 0 0,14 1 32 0 0,-14-15 0 0 0,0 14-32 0 0,0 1 0 0 0,0-15 32 0 0,0 30-64 0 0,0-15 64 0 0,0 15 32 0 0,0 0-32 0 0,0-15 0 0 0,0 15 32 0 0,0 0-64 0 0,0-30 32 0 0,0 14-32 0 0,0 2 0 0 0,0-18-32 0 0,0 1 64 0 0,0 17-32 0 0,0-16 0 0 0,0-2 0 0 0,0 2 0 0 0,14-1 0 0 0,-14 1 64 0 0,0-1-128 0 0,0 0 64 0 0,0-15 64 0 0,0 16-128 0 0,0 0 32 0 0,0-1 32 0 0,0 0-96 0 0,0 0-192 0 0,0 0-385 0 0,0 1-608 0 0,0 0-769 0 0,0-1-1601 0 0,0 0-4677 0 0</inkml:trace>
  <inkml:trace contextRef="#ctx0" brushRef="#br1" timeOffset="20">2834 5400 641 0 0,'0'0'480'0'0,"0"0"65"0"0,0 0 159 0 0,0 0 97 0 0,0 0-224 0 0,0 0-97 0 0,0 0-96 0 0,0 0 65 0 0,0 0 95 0 0,0 0-31 0 0,0 0-1 0 0,-15 0-63 0 0,15 0 159 0 0,0 16 65 0 0,0-16-129 0 0,0 0 97 0 0,0 0-64 0 0,0 15-1 0 0,0-15-127 0 0,-13 0-65 0 0,13 0-64 0 0,0 16 1 0 0,0-16-1 0 0,-14 0-96 0 0,14 0 0 0 0,0 15 32 0 0,0-15 1 0 0,-14 15-33 0 0,14-15-64 0 0,-14 16-32 0 0,0-1-32 0 0,0 1 32 0 0,0-2-31 0 0,-14 2-33 0 0,15 0 64 0 0,-15 0 64 0 0,0-1-64 0 0,-1 15 0 0 0,15-14 32 0 0,-14-1 0 0 0,1 16 33 0 0,-15-16-33 0 0,13 16-32 0 0,2-16 32 0 0,-1 17 0 0 0,0-17 32 0 0,0 15-64 0 0,1-15-31 0 0,12 17-65 0 0,-13-17 32 0 0,15 0 32 0 0,-1 16-96 0 0,-1-15 64 0 0,-12 14-32 0 0,13-14 32 0 0,0 15-32 0 0,0-16 32 0 0,-14 16-64 0 0,14-16 0 0 0,-14 16 32 0 0,14 0-32 0 0,-14-16 32 0 0,15 16 32 0 0,-16 0-64 0 0,1 0 32 0 0,1-1 0 0 0,12 2-32 0 0,-13-2 32 0 0,-14 1 0 0 0,15-1 0 0 0,-15 1 0 0 0,14 0-32 0 0,-14 0 32 0 0,15 0 0 0 0,-15 14 0 0 0,13-13 0 0 0,1-17 65 0 0,0 16-1 0 0,1 0-32 0 0,-1-1 32 0 0,0-14-96 0 0,0 15 96 0 0,14-1-64 0 0,-14-14 32 0 0,-1 15 96 0 0,16-1-256 0 0,-15-14 0 0 0,0 15 64 0 0,14-16 32 0 0,-14 0 0 0 0,14 1 0 0 0,0-1 0 0 0,-13 1 32 0 0,12-2-32 0 0,2 2 0 0 0,-16 0 32 0 0,16 0-224 0 0,-2-16 448 0 0,2 14-256 0 0,-1 2 0 0 0,0-1 0 0 0,0 1 0 0 0,0-16 0 0 0,-14 15 0 0 0,0 0 0 0 0,15 1 0 0 0,-15-16 32 0 0,13 15-32 0 0,-12 1 0 0 0,-2-1 0 0 0,16 0 32 0 0,-15 1-64 0 0,14 0 32 0 0,0-16 0 0 0,0 15 0 0 0,14 0 0 0 0,-15-15 0 0 0,15 0-32 0 0,0 0 32 0 0,0 0 0 0 0,0 0 0 0 0,0 15 0 0 0,-13-15 0 0 0,13 0 0 0 0,0 0 0 0 0,0 0 0 0 0,0 0 32 0 0,0 0 0 0 0,0 0 0 0 0,-15 0 0 0 0,15 0 0 0 0,0 0-32 0 0,-13 15 32 0 0,13-15-32 0 0,0 0 32 0 0,0 0-64 0 0,-14 0 32 0 0,14 0-32 0 0,0 0 0 0 0,0 0-64 0 0,0 0-128 0 0,0 0-289 0 0,0 0-544 0 0,0 0-864 0 0,0 0-1026 0 0,14 0-2050 0 0</inkml:trace>
  <inkml:trace contextRef="#ctx0" brushRef="#br2" timeOffset="21">879 3552 480 0 0,'15'-14'769'0'0,"-15"14"-32"0"0,0 0-289 0 0,0-16-127 0 0,13 16-1 0 0,-13 0 96 0 0,0-15-95 0 0,14 15-33 0 0,-14 0-32 0 0,15 0-64 0 0,-15-16 33 0 0,13 16-129 0 0,-13-15 0 0 0,0 15 0 0 0,14-15 0 0 0,-14 15-32 0 0,15-16 32 0 0,-2 16-64 0 0,2 0 32 0 0,-15-15 0 0 0,13-1-32 0 0,1 16-64 0 0,0-15 64 0 0,-14 0 32 0 0,14 15-32 0 0,0-15-32 0 0,-14 15 0 0 0,14-16 32 0 0,0 0-32 0 0,0 1 32 0 0,0 0 64 0 0,14-1-31 0 0,-15 1 31 0 0,16-1 0 0 0,-16-14-32 0 0,15 14-32 0 0,0-15 0 0 0,1 17 0 0 0,-2-2 0 0 0,1-16-32 0 0,-14 17 0 0 0,13 0-32 0 0,2 0 32 0 0,-15 0 0 0 0,14-1 0 0 0,-14 0 32 0 0,0 1-32 0 0,14 0 0 0 0,-15-1 32 0 0,2 1-32 0 0,-1 0 0 0 0,-1 15 0 0 0,2-16 32 0 0,12 0-32 0 0,-13 16 0 0 0,0-15 0 0 0,1-1 0 0 0,-2 2 64 0 0,1-1-128 0 0,1-1 64 0 0,-2 0 64 0 0,1 1-64 0 0,0 0 0 0 0,0-1 0 0 0,14 1 0 0 0,-14-1 0 0 0,14 1 0 0 0,0 0 0 0 0,-15-1 0 0 0,16 1 0 0 0,-16-1 0 0 0,15 1 0 0 0,-13 0 0 0 0,-2-1 0 0 0,15 1 0 0 0,-14-1 0 0 0,0 1 0 0 0,14 0 0 0 0,-14-1 64 0 0,0 16-64 0 0,14-15 32 0 0,-14-1-32 0 0,0 1 32 0 0,0 0 0 0 0,0-1 0 0 0,0 16 32 0 0,0-15-32 0 0,0 15 0 0 0,-14-16-32 0 0,13 16-32 0 0,-13-14 32 0 0,14 14-160 0 0,-14-16 352 0 0,15 16-192 0 0,-15-16 64 0 0,14 16 97 0 0,-14 0-1 0 0,0-16-64 0 0,0 16 160 0 0,13 0 32 0 0,-13 0-128 0 0,15-15-63 0 0,-15 0-1 0 0,13 15 32 0 0,2-15-32 0 0,-2 0-96 0 0,1-1 64 0 0,0 16 64 0 0,14-15 128 0 0,0-1-256 0 0,-14 1 32 0 0,13-1 32 0 0,2 1-32 0 0,-15 0 0 0 0,14-1 0 0 0,-1 0-32 0 0,-13 16 32 0 0,0-15-64 0 0,0 0 32 0 0,1 15 32 0 0,-1-15-32 0 0,-14 15 129 0 0,0 0-1 0 0,0 0 32 0 0,0 0-64 0 0,0 0 32 0 0,-14 0-64 0 0,14 0-32 0 0,0 0-32 0 0,-15 0 0 0 0,15 0 32 0 0,0 15-64 0 0,0-15 0 0 0,0 0 32 0 0,0 0 0 0 0,0 0 0 0 0,0 15 32 0 0,0-15-32 0 0,0 0-64 0 0,0 0-160 0 0,0 15-449 0 0,0-15-1120 0 0,0 0-1891 0 0</inkml:trace>
  <inkml:trace contextRef="#ctx0" brushRef="#br2" timeOffset="22">866 4123 32 0 0,'0'-15'737'0'0,"13"15"-129"0"0,-13 0-31 0 0,0 0-161 0 0,15 0-31 0 0,-15-16-65 0 0,13 16 0 0 0,-13 0-32 0 0,0-16-63 0 0,14 16-129 0 0,1-15 64 0 0,-2 15 0 0 0,-13-15-64 0 0,14 15 32 0 0,1-16-32 0 0,-2 16 65 0 0,2-15-129 0 0,-15-1 96 0 0,13 16-32 0 0,1-15 64 0 0,0 0-64 0 0,0 15 32 0 0,0-16 32 0 0,0 1-32 0 0,0-1 1 0 0,0 1-1 0 0,13 0-96 0 0,-12-1 64 0 0,-2 0-64 0 0,16 1 0 0 0,-16 0-32 0 0,15 0 32 0 0,-14 0-32 0 0,0-1 32 0 0,15 0 0 0 0,-16 1-32 0 0,1 0 64 0 0,1-1-128 0 0,12 1 128 0 0,-13 0-64 0 0,-1 15 0 0 0,2-16 0 0 0,-1 1 0 0 0,0-1 64 0 0,0 0-64 0 0,14 2 32 0 0,-14-1-32 0 0,-1-1 64 0 0,2 0-32 0 0,-2 0 32 0 0,16 2 0 0 0,-16-2-64 0 0,2 1 64 0 0,-2-1 32 0 0,1 1-31 0 0,0 0 31 0 0,15-16 32 0 0,-16 15 96 0 0,16 1-128 0 0,-16 0 32 0 0,15 0-96 0 0,0-17 64 0 0,0 17-32 0 0,-14 0-32 0 0,14-1 0 0 0,-1-15-32 0 0,2 16 0 0 0,-16 0 32 0 0,15-1-32 0 0,-13-15 32 0 0,12 17-32 0 0,1-2 0 0 0,1 0 0 0 0,-16-15 32 0 0,15 16-32 0 0,0 0 33 0 0,0 0-33 0 0,0-1 32 0 0,-14 0 0 0 0,14 1 0 0 0,-1 0-64 0 0,-12-1 64 0 0,12 1 32 0 0,-12 0-32 0 0,13-1 0 0 0,-1 16 0 0 0,-13-16 0 0 0,0 1 0 0 0,14-1 64 0 0,-14 2 32 0 0,14-1-32 0 0,-15-1 32 0 0,2 0-64 0 0,13 16 32 0 0,-14-15-32 0 0,0 0-64 0 0,0 15 65 0 0,-1-16-33 0 0,1 1 0 0 0,0 15 0 0 0,-14 0 0 0 0,14-16 0 0 0,-14 16-32 0 0,0 0 0 0 0,0 0 0 0 0,15 0 32 0 0,-15 0 0 0 0,0 0-32 0 0,0 0 32 0 0,0 0 0 0 0,0 0 0 0 0,0 0 32 0 0,0 0-96 0 0,0 0 32 0 0,0-15 0 0 0,0 15 0 0 0,0 0 0 0 0,14 0 0 0 0,-14 0 0 0 0,0 0 0 0 0,0 0 0 0 0,13-15 0 0 0,-13 15 0 0 0,0 0 0 0 0,0 0 0 0 0,15 0 32 0 0,-15 0-96 0 0,0 0-64 0 0,0 0-897 0 0,0 15-2146 0 0</inkml:trace>
  <inkml:trace contextRef="#ctx0" brushRef="#br2" timeOffset="23">936 4692 480 0 0,'0'0'801'0'0,"0"0"32"0"0,0 0-160 0 0,0 0-97 0 0,0 0-31 0 0,0 0-65 0 0,0-15 97 0 0,0 15-161 0 0,0 0-64 0 0,0-16 1 0 0,0 16-33 0 0,0 0-32 0 0,13-15 129 0 0,-13 15-97 0 0,0 0-32 0 0,14 0-128 0 0,-14 0-31 0 0,0-15 95 0 0,15 15-128 0 0,-2 0 32 0 0,-13-16-96 0 0,15 16 96 0 0,-2 0-96 0 0,1-16 0 0 0,0 1 0 0 0,0 15 0 0 0,0-15 0 0 0,0 0 0 0 0,0 15-32 0 0,0-15 32 0 0,13 15-32 0 0,-12-16 0 0 0,-15 0 32 0 0,13 16-32 0 0,16-15 0 0 0,-16 0 0 0 0,2 15 0 0 0,-2-16 32 0 0,1 1-32 0 0,14-1 0 0 0,-13 2 32 0 0,12-2-32 0 0,1 0 0 0 0,-14 0 0 0 0,13 2 0 0 0,2-1 0 0 0,-1-1 0 0 0,-14 0 0 0 0,14 0 0 0 0,0 16 0 0 0,-15-14 0 0 0,16-2 0 0 0,-16 1 0 0 0,15 15 0 0 0,0-16 0 0 0,-14 1 0 0 0,14 0 0 0 0,-14-1 0 0 0,14 1-32 0 0,-14-1 32 0 0,14 1 0 0 0,-14 0 0 0 0,14 0 0 0 0,-14-1 0 0 0,0 0 0 0 0,0 1 0 0 0,13 0 0 0 0,-12-1 0 0 0,-1 1 0 0 0,-1-1 0 0 0,-13 16 0 0 0,15-15 0 0 0,-2 0 0 0 0,2 15 0 0 0,-15-16 0 0 0,13 1 32 0 0,1 15-32 0 0,-14-16 0 0 0,14 1 0 0 0,0 0 0 0 0,0-1 0 0 0,14 0 0 0 0,-14 1-32 0 0,14 0 64 0 0,0 0-64 0 0,-14-16 0 0 0,14 15-32 0 0,0 1 32 0 0,-1 0-32 0 0,-13-1 64 0 0,15 1-32 0 0,-1-16 0 0 0,0 16 32 0 0,-15-1 0 0 0,15 0 0 0 0,-14 2 0 0 0,14 14 0 0 0,-14-15 0 0 0,0-1 0 0 0,-14 16 0 0 0,14-16 0 0 0,-1 16 0 0 0,-13-16 0 0 0,0 16 32 0 0,15-14-32 0 0,-15 14 0 0 0,0 0 32 0 0,0 0-32 0 0,0-16 0 0 0,0 16 0 0 0,0 0 0 0 0,0 0 0 0 0,14 0 0 0 0,-14-15-32 0 0,0 15 32 0 0,14 0 0 0 0,-14-16 0 0 0,0 16 0 0 0,14 0 0 0 0,0-15 0 0 0,-14 15 0 0 0,14-15 0 0 0,-14-1 0 0 0,13 16 32 0 0,-13-15-32 0 0,14 15 0 0 0,-14-16 0 0 0,0 16 0 0 0,14 0 0 0 0,-14-15 0 0 0,0 15 0 0 0,14 0-32 0 0,-14-15 32 0 0,15 15 0 0 0,-15-15 0 0 0,14 15 0 0 0,-14 0 0 0 0,0 0 0 0 0,0 0 32 0 0,0-16-32 0 0,0 16 0 0 0,0 0-32 0 0,0 0-192 0 0,0 16-32 0 0,0-16-257 0 0,0 0-512 0 0,0 15-961 0 0,0-15-640 0 0</inkml:trace>
  <inkml:trace contextRef="#ctx0" brushRef="#br2" timeOffset="24">907 5431 0 0 0,'0'0'545'0'0,"0"0"-1"0"0,0 0-128 0 0,0-15-127 0 0,0 15 31 0 0,0 0-64 0 0,14 0-32 0 0,-14 0 97 0 0,0-16-1 0 0,15 16-32 0 0,-15-15 97 0 0,13 15-129 0 0,-13-15 32 0 0,14 15-64 0 0,-14-16 1 0 0,15 16 31 0 0,-2-16-64 0 0,2 16 64 0 0,-15-15-96 0 0,13 15-95 0 0,-13-15-1 0 0,14 15-32 0 0,0-15 32 0 0,0 0-64 0 0,0 15 32 0 0,14-16 0 0 0,-14 0 0 0 0,0 1-32 0 0,-1 0 32 0 0,2 15-32 0 0,-2-16 32 0 0,16 1-32 0 0,-16-1 0 0 0,2 2 32 0 0,12-2-32 0 0,-13-16 0 0 0,15 17 0 0 0,-2 1 0 0 0,-12-2 32 0 0,12 0-32 0 0,-13 0 0 0 0,14 2 0 0 0,0-2-32 0 0,-14 1 32 0 0,14-16 0 0 0,-1 16 0 0 0,-12-1 32 0 0,13 1 0 0 0,-1-16-32 0 0,1 16 32 0 0,-14 0 32 0 0,14-17-64 0 0,0 17 64 0 0,-14-16-64 0 0,1 16 32 0 0,12-1-32 0 0,-13 1 32 0 0,0 0-32 0 0,0-1 32 0 0,0 1 0 0 0,0 15 0 0 0,-14-16 32 0 0,14 1-32 0 0,0 0 64 0 0,0-1 33 0 0,0 0-1 0 0,-1 1-32 0 0,2 0-64 0 0,12 0 64 0 0,-12 0-32 0 0,-2-1-64 0 0,15 0 32 0 0,-14 1-32 0 0,14-16 0 0 0,-14 31 0 0 0,14-31 0 0 0,-14 17 0 0 0,14-2 64 0 0,0 0-64 0 0,-14 0 0 0 0,14 16 0 0 0,0-14 0 0 0,-1-1 0 0 0,-13-1 0 0 0,15 0 0 0 0,-1 0 0 0 0,0 2 0 0 0,-1-2 0 0 0,-13 16 0 0 0,28-15 0 0 0,-28-1 0 0 0,14 1 0 0 0,0 0 32 0 0,-14-1-32 0 0,14 1 0 0 0,-14-1 0 0 0,13 1 0 0 0,-13 15 0 0 0,-14-15 0 0 0,14 0 64 0 0,0 15-64 0 0,-14-16 0 0 0,0 16 32 0 0,15-16-32 0 0,-15 16 32 0 0,14 0-32 0 0,-14-15 0 0 0,0 15-32 0 0,13-15 32 0 0,2 15 0 0 0,-2-16 0 0 0,2 1 0 0 0,-2 15 0 0 0,1-16 0 0 0,0 1 0 0 0,0 15 0 0 0,-14 0 0 0 0,14 0 0 0 0,-14 0-32 0 0,0-15 32 0 0,14 15-64 0 0,-14 0 32 0 0,0 0 32 0 0,0 0-64 0 0,0 0-32 0 0,0 0 160 0 0,0 0-32 0 0,-14 15-32 0 0,14-15-32 0 0,0 15-929 0 0,0-15-2370 0 0</inkml:trace>
  <inkml:trace contextRef="#ctx0" brushRef="#br2" timeOffset="25">921 6078 96 0 0,'0'0'513'0'0,"0"0"-65"0"0,0 0-32 0 0,0 0 33 0 0,0 0-1 0 0,0 0-31 0 0,0 0-97 0 0,0 0 0 0 0,0 0-31 0 0,15 0-65 0 0,-15-16 0 0 0,0 16-32 0 0,0 0-128 0 0,0 0 64 0 0,0 0-32 0 0,0 0 65 0 0,0-15-97 0 0,13 15 64 0 0,-13-15-64 0 0,14 15 64 0 0,1 0-32 0 0,-15-15-96 0 0,13 15 32 0 0,2-16 0 0 0,-15 0 0 0 0,13 16 0 0 0,1-15 0 0 0,0 0-32 0 0,0 15 0 0 0,-14-16 0 0 0,14 1 32 0 0,0 15-32 0 0,0-16 0 0 0,0 1 32 0 0,0 0-32 0 0,-1 15 0 0 0,2-16 0 0 0,-2 0 0 0 0,2 1 0 0 0,-1 1 0 0 0,-1-2 0 0 0,15 1 0 0 0,-14-1 0 0 0,14 0 0 0 0,0 1 0 0 0,-14 0 0 0 0,14-1 0 0 0,0 1 0 0 0,-15 0 64 0 0,16-1-64 0 0,-15 16 0 0 0,0-15 0 0 0,14-1 0 0 0,-14 1 0 0 0,-1 15 0 0 0,2-15 0 0 0,-2 0 0 0 0,2 15 0 0 0,-1-16 32 0 0,-1 0-32 0 0,2 16 0 0 0,-2-16 0 0 0,1 2 0 0 0,0-2 0 0 0,0 1 32 0 0,14-1-32 0 0,-14 1 32 0 0,1 0 0 0 0,-2-1 32 0 0,1 16-96 0 0,0-15 96 0 0,14-1-31 0 0,-14 1 31 0 0,0 0 64 0 0,14-1-64 0 0,-14 0-32 0 0,13 1 0 0 0,-12 15 0 0 0,12-15 0 0 0,-12 0-64 0 0,13 0 32 0 0,-15-1 0 0 0,15 0 32 0 0,-14 1-32 0 0,0 0 32 0 0,14-1-32 0 0,-14 1 0 0 0,0-1 32 0 0,14 16-32 0 0,-14-14 0 0 0,0-2 0 0 0,0 0 0 0 0,0 0 0 0 0,0 16 64 0 0,0-15-64 0 0,0 1 0 0 0,-1-2 0 0 0,1 16 0 0 0,1-16 0 0 0,-1 0 0 0 0,-1 2 0 0 0,2-2 0 0 0,-2 1 0 0 0,2-1 0 0 0,-2 16 0 0 0,1-15 0 0 0,-14 0 64 0 0,14-1-64 0 0,0 16 0 0 0,-14-15 0 0 0,14 15 32 0 0,0-16-64 0 0,14 1 32 0 0,-14 0 0 0 0,-1 0 0 0 0,16 15 0 0 0,-15-32 0 0 0,14 17 32 0 0,-1 0-32 0 0,-13-1 0 0 0,14 1 32 0 0,1-1 0 0 0,-1 1 0 0 0,-15 0 0 0 0,15-1 0 0 0,0 1 0 0 0,-14-1-32 0 0,14-14 32 0 0,-14 14-64 0 0,0 16 64 0 0,0-16 32 0 0,-1 1 32 0 0,2 0-31 0 0,-15 15-1 0 0,0 0 32 0 0,14-15-32 0 0,-14 15 160 0 0,0 0 32 0 0,0 0-32 0 0,0 0-31 0 0,0 0 95 0 0,0 0-32 0 0,0 0-96 0 0,0 0-128 0 0,0 0-64 0 0,0 0 0 0 0,-14 0 0 0 0,14 0 32 0 0,0 0 0 0 0,0 15 0 0 0,0-15 0 0 0,0 0 0 0 0,-15 0-64 0 0,15 15-288 0 0,0-15-833 0 0,0 0-1474 0 0,0 15-1633 0 0</inkml:trace>
  <inkml:trace contextRef="#ctx0" brushRef="#br2" timeOffset="26">949 6709 192 0 0,'14'0'577'0'0,"-14"0"-97"0"0,0 0-160 0 0,0 0 1 0 0,0 0-97 0 0,0 0 128 0 0,0 0 1 0 0,0-15-1 0 0,0 15-128 0 0,0 0 64 0 0,0 0 1 0 0,0 0 95 0 0,15-16-96 0 0,-15 16 33 0 0,0 0-65 0 0,13-15-128 0 0,-13 15 0 0 0,15 0-32 0 0,-15-16 32 0 0,13 16-96 0 0,-13-15 65 0 0,14 15-33 0 0,-14-15 32 0 0,14 15-96 0 0,0-16 32 0 0,0 0-32 0 0,14 1 32 0 0,-14 1 0 0 0,0-2-32 0 0,-1 1 0 0 0,2-1 0 0 0,-2 0 32 0 0,2 1 0 0 0,-1 0-32 0 0,-1-1 32 0 0,15 1 0 0 0,-14-1-64 0 0,0 1 64 0 0,0 0 0 0 0,1-1 64 0 0,12 1-96 0 0,-12 0 0 0 0,-2 0 64 0 0,1-1-64 0 0,0 0 32 0 0,14 0-32 0 0,-14 2 0 0 0,0-2 0 0 0,14 1 0 0 0,-14-1 32 0 0,13-14-32 0 0,-12 14 32 0 0,-2 1 0 0 0,2-1-32 0 0,12 1 32 0 0,-27 0-32 0 0,15-1 32 0 0,12 1-32 0 0,-27-1 32 0 0,14 1-32 0 0,0 0 32 0 0,1 0 32 0 0,-2-1 64 0 0,1 0-63 0 0,1 1-1 0 0,12 0 0 0 0,-13-16-32 0 0,0 15 32 0 0,0 1-32 0 0,14 0 32 0 0,-14-1-32 0 0,0 0 0 0 0,14 1 0 0 0,-15 1-32 0 0,2-2 0 0 0,12 1 0 0 0,-12-1 0 0 0,-2-15 64 0 0,15 16-64 0 0,-14-1 0 0 0,0 1 0 0 0,14 0 0 0 0,-13 15 0 0 0,12-16 0 0 0,-13 1 32 0 0,14-1-32 0 0,-14 1 0 0 0,14 0 64 0 0,-14 0-64 0 0,0 15 0 0 0,0-16 0 0 0,0 0 32 0 0,-1 0-32 0 0,16 2 0 0 0,-15 14 0 0 0,-1-16 32 0 0,2 1-32 0 0,-2 15 0 0 0,2-16 0 0 0,-2 1 32 0 0,1 0-32 0 0,0-1 0 0 0,14 1-32 0 0,-14-1 64 0 0,0 1 0 0 0,14 0-32 0 0,-15-1 64 0 0,16 0-64 0 0,-15 1 0 0 0,14 0 0 0 0,-14 0 0 0 0,-1 0 0 0 0,15-1 0 0 0,-14 16 0 0 0,1-16 32 0 0,-1 1-32 0 0,-1 15 0 0 0,-13-15 0 0 0,15 15 0 0 0,-2-16 0 0 0,2 1 0 0 0,-2 15 0 0 0,1-16 0 0 0,0 16 0 0 0,0-14 0 0 0,0 14 0 0 0,-14-16 0 0 0,14 16 0 0 0,0 0 0 0 0,-14-16 32 0 0,14 16-32 0 0,-14 0 0 0 0,14-16 0 0 0,-1 16 32 0 0,-13-15-32 0 0,15 15 0 0 0,-1-14 0 0 0,0 14 0 0 0,0-16 0 0 0,-1 16 0 0 0,2-16 0 0 0,-2 16 0 0 0,1-16 32 0 0,-14 16-32 0 0,0 0 0 0 0,0 0 0 0 0,0 0 96 0 0,0 0 1 0 0,0 0-65 0 0,0 0-32 0 0,-14 0 0 0 0,1 16 0 0 0,13-16 0 0 0,0 0 0 0 0,0 0-32 0 0,0 16 0 0 0,-15-16-65 0 0,15 0-447 0 0,0 0-1058 0 0,0 16-1344 0 0</inkml:trace>
  <inkml:trace contextRef="#ctx0" brushRef="#br2" timeOffset="27">1201 2768 384 0 0,'0'0'577'0'0,"-14"0"31"0"0,14 0-127 0 0,0 0-33 0 0,0-16 33 0 0,0 16 31 0 0,0 0-63 0 0,0 0-161 0 0,0 0-32 0 0,0 0 65 0 0,0 0-33 0 0,0 0 128 0 0,0 0-128 0 0,0 0-31 0 0,0 0-97 0 0,0 0-192 0 0,0 0 32 0 0,0 0-32 0 0,0 0-64 0 0,0 0 32 0 0,0 0 96 0 0,0 16 64 0 0,0-16 0 0 0,0 0-64 0 0,0 15 64 0 0,0-15 0 0 0,0 16-64 0 0,0-16 32 0 0,0 15-32 0 0,0 0 32 0 0,0 1-64 0 0,14 0 0 0 0,-14-1 96 0 0,0-15-96 0 0,0 14 128 0 0,0 2 129 0 0,0-1-193 0 0,0 1 96 0 0,0 0 0 0 0,0-1-96 0 0,0 0 0 0 0,13 1-96 0 0,-13-1 192 0 0,0 0-96 0 0,0 17 32 0 0,0-17 1 0 0,0 0-65 0 0,0 0 32 0 0,0 16 0 0 0,0-15 32 0 0,0 14-32 0 0,0-14-32 0 0,0 15 0 0 0,0-16 32 0 0,0 0-64 0 0,0 16 0 0 0,0-15 32 0 0,0 14 32 0 0,0-14 32 0 0,0 15-64 0 0,0-16 0 0 0,0 16 0 0 0,0 0 128 0 0,0-16 97 0 0,0 31-65 0 0,0-30 0 0 0,0 14-32 0 0,0 2-64 0 0,0-3 128 0 0,0 3-63 0 0,0-17-65 0 0,0 16 128 0 0,0 0-128 0 0,0-16 0 0 0,0 0 96 0 0,0 1-128 0 0,0 0-32 0 0,0-1 32 0 0,0 0-32 0 0,0 0-32 0 0,0 0 33 0 0,0-15-1 0 0,15 16 0 0 0,-15 0-32 0 0,0-1-32 0 0,0 0 64 0 0,13 1-32 0 0,-13-1 0 0 0,0 1 32 0 0,0 14-32 0 0,0-14 32 0 0,14-1-32 0 0,-14 1 64 0 0,0-1-64 0 0,0 0 32 0 0,0 1 0 0 0,0 0-32 0 0,14-1-32 0 0,-14 0 64 0 0,0 0-32 0 0,0 1 0 0 0,0-1 32 0 0,0 1-32 0 0,14-1 0 0 0,-14 0 0 0 0,0 1 0 0 0,0-1 64 0 0,0 1-64 0 0,0 14 32 0 0,0-14 0 0 0,0 0 64 0 0,0 13-32 0 0,0-13 64 0 0,0 16-96 0 0,0-2 32 0 0,0-15-32 0 0,0 16 0 0 0,0 0 0 0 0,0 0 0 0 0,0-1-32 0 0,0 1 32 0 0,0 0-64 0 0,0 0 64 0 0,0 0 0 0 0,0 15-32 0 0,0-15 65 0 0,0 15-1 0 0,0-15 64 0 0,0 15 0 0 0,0 0 256 0 0,0 0-96 0 0,-14 0-31 0 0,14 0-129 0 0,0 1 0 0 0,0-1 32 0 0,0-15-32 0 0,-14 15 0 0 0,14-15 0 0 0,0 14-63 0 0,0-13 31 0 0,0-2 0 0 0,0 1 64 0 0,0 0-64 0 0,0 0-96 0 0,0 14 96 0 0,0-13-32 0 0,0-1-32 0 0,0-1 0 0 0,0 1 64 0 0,0 15-32 0 0,14-15-32 0 0,-14 0 0 0 0,0 0 64 0 0,0-15-96 0 0,14 13 0 0 0,-14-13 32 0 0,15 15 1 0 0,-15 0-1 0 0,0-16-32 0 0,13 16 0 0 0,-13 16 32 0 0,0-2 0 0 0,0 2-32 0 0,0-1 64 0 0,0 15-32 0 0,0-14 0 0 0,-13-1 0 0 0,13 15-64 0 0,0-30 64 0 0,-15 15 0 0 0,15-15-32 0 0,0 0 0 0 0,0 0 32 0 0,0-1-32 0 0,0-15 0 0 0,0 1 0 0 0,0 15 0 0 0,0-16 32 0 0,0 16-32 0 0,0-15 0 0 0,0-1 0 0 0,0 16 0 0 0,0-15 32 0 0,0-1-32 0 0,0 0 0 0 0,0 0 0 0 0,0 17 32 0 0,0-17-32 0 0,0 15 0 0 0,0-14 32 0 0,0 15-32 0 0,0-1-32 0 0,-14 1 0 0 0,14-1 32 0 0,0 2-32 0 0,0-2 32 0 0,0 1 0 0 0,-14 0 0 0 0,14 0-32 0 0,0 0 32 0 0,-14-16-64 0 0,14 16 32 0 0,0-15-225 0 0,0-1-127 0 0,0 0 32 0 0,0-15-385 0 0,-13 15-256 0 0,13-15-416 0 0,0 0-833 0 0,0 15-1666 0 0</inkml:trace>
  <inkml:trace contextRef="#ctx0" brushRef="#br2" timeOffset="28">1480 2491 96 0 0,'0'-16'641'0'0,"0"16"127"0"0,0 0 65 0 0,0 0-64 0 0,0 0-96 0 0,0 0-65 0 0,0-15-127 0 0,0 15 127 0 0,0 0 33 0 0,0 0-129 0 0,0 0-127 0 0,0 0-161 0 0,0 0-128 0 0,0 0 0 0 0,0 15 384 0 0,0-15-63 0 0,0 0-65 0 0,0 16-96 0 0,0-1 97 0 0,0 0-129 0 0,0 1-64 0 0,14-1 0 0 0,-14 1-32 0 0,0-1-31 0 0,0 16 63 0 0,0 0-96 0 0,0-1 96 0 0,0 1-96 0 0,0 0 0 0 0,0 0 32 0 0,13 0-32 0 0,-13-1-96 0 0,0 2 32 0 0,15-3 64 0 0,-15 2-64 0 0,0 1 64 0 0,13-2-32 0 0,-13 1 0 0 0,0 0 0 0 0,0 0 0 0 0,15-1 96 0 0,-15 1 193 0 0,0 15-65 0 0,0 1 0 0 0,0-1-96 0 0,0 0-160 0 0,0 1 161 0 0,14-2-1 0 0,-14 2-64 0 0,0 14 96 0 0,0-15-128 0 0,0 1 96 0 0,0-1-128 0 0,0 0 64 0 0,13 0-32 0 0,-13-15 0 0 0,0 15-32 0 0,15-16 65 0 0,-15 17 31 0 0,0-16-128 0 0,0 15 128 0 0,13-15 0 0 0,-13 0 32 0 0,0-1-96 0 0,0 2 96 0 0,0-2-128 0 0,14 1 32 0 0,-14 0 32 0 0,0-1-96 0 0,0 1 65 0 0,0-1-1 0 0,0 18 0 0 0,0-19-32 0 0,0 3-32 0 0,0-2 32 0 0,14 1 32 0 0,-14 0-64 0 0,0 0 32 0 0,0 15-32 0 0,0-16 32 0 0,0 2-32 0 0,0-2 32 0 0,0 1 0 0 0,0 0-32 0 0,0 15 32 0 0,0-15-32 0 0,0 0-32 0 0,0 0 32 0 0,0-1 0 0 0,0 1 32 0 0,0 0-32 0 0,0 0 0 0 0,0 14 0 0 0,0-13 64 0 0,0-2-64 0 0,0 1 0 0 0,0 1 0 0 0,0-2 0 0 0,0 16 32 0 0,0-15-32 0 0,0 0 32 0 0,0-1-32 0 0,0 1 32 0 0,0 0-32 0 0,14-16 0 0 0,-14 16-32 0 0,0 0 32 0 0,0-16 32 0 0,0 16-32 0 0,0-15 0 0 0,0 14 32 0 0,0-14-32 0 0,0 15 0 0 0,0-16 0 0 0,0 0 0 0 0,0 1 0 0 0,0 15 0 0 0,0-16 0 0 0,0 0 32 0 0,0 16-32 0 0,0-16 0 0 0,0 1 32 0 0,0 15-32 0 0,0-15 0 0 0,0 13 0 0 0,0-13 0 0 0,0 15 32 0 0,0 0 0 0 0,0 0-64 0 0,0-1 32 0 0,0 2 32 0 0,0-2-32 0 0,0 16 0 0 0,0-15 0 0 0,0 15 32 0 0,-14-15-32 0 0,14 0 0 0 0,0-16-64 0 0,0 15-64 0 0,0-14-32 0 0,0 16-192 0 0,0-2-225 0 0,14-15-384 0 0,-14 1-256 0 0,0-1-513 0 0,15 0-1537 0 0,-2-15-2082 0 0</inkml:trace>
  <inkml:trace contextRef="#ctx0" brushRef="#br2" timeOffset="29">1885 1998 0 0 0,'0'0'801'0'0,"0"0"-65"0"0,0 0-31 0 0,0 0 0 0 0,0 0-257 0 0,0 0-224 0 0,0 0-31 0 0,0 0-33 0 0,0 0 288 0 0,0 15 161 0 0,0-15-193 0 0,0 16-128 0 0,0-1 193 0 0,0-15-33 0 0,0 16-191 0 0,0-1-65 0 0,0 0 0 0 0,0 1 64 0 0,0 15 32 0 0,0-16 33 0 0,14 15-33 0 0,-14 2-96 0 0,0-2-96 0 0,0 1 64 0 0,13 0-63 0 0,-13 0 63 0 0,0-1-96 0 0,15 1 32 0 0,-15 1-32 0 0,0 13-96 0 0,13-29 128 0 0,-13 14-32 0 0,15 1-64 0 0,-15 0 32 0 0,0 0 0 0 0,13-16-32 0 0,-13 16 32 0 0,0 0-32 0 0,14 0 32 0 0,-14-1 64 0 0,0 17 128 0 0,0-17-31 0 0,0 2-1 0 0,0 13-32 0 0,0-14 32 0 0,0 0-32 0 0,0 15 0 0 0,0-15-31 0 0,0 15 95 0 0,0-16-96 0 0,0 18 0 0 0,0-18-32 0 0,0 16 64 0 0,14-15 0 0 0,-14 15 33 0 0,0 1-1 0 0,0-17-96 0 0,0 16 64 0 0,0-15-64 0 0,14 15 32 0 0,-14 0-96 0 0,0-14 32 0 0,0-3 64 0 0,0 18-31 0 0,0-16-1 0 0,0 15 32 0 0,0 1-32 0 0,0-17-32 0 0,0 16 64 0 0,0-15-64 0 0,14 15 32 0 0,-14-15 64 0 0,0 15-96 0 0,0 0 32 0 0,0-14-64 0 0,0 13 33 0 0,0 2-1 0 0,0-17-32 0 0,0 1 0 0 0,15-1 0 0 0,-15 2 0 0 0,0-1 32 0 0,0-1-32 0 0,0 2 0 0 0,0-2 0 0 0,13 16 0 0 0,-13-15-32 0 0,0 0 32 0 0,0 14-64 0 0,0 2 64 0 0,0-16-32 0 0,-13 0 64 0 0,13 15-64 0 0,0-15 0 0 0,0-1 32 0 0,0 2-32 0 0,0-2 32 0 0,0 1 0 0 0,0 0-32 0 0,0 15 0 0 0,0-15 0 0 0,0-1 32 0 0,0 16-32 0 0,0-15 0 0 0,0 1 0 0 0,0 13 0 0 0,0-14 32 0 0,0 0-32 0 0,0 15 32 0 0,13-31-32 0 0,-13 16 0 0 0,0 0 0 0 0,0-16 0 0 0,0 16 0 0 0,14 0 32 0 0,-14 0-32 0 0,0 0 32 0 0,0-17-32 0 0,14 18 0 0 0,-14-16 0 0 0,0-1 0 0 0,0 15 32 0 0,0-14-32 0 0,0-1 32 0 0,0 16 0 0 0,0-16-32 0 0,0 16 0 0 0,0-16-32 0 0,0 1 64 0 0,0-16-32 0 0,0 16 0 0 0,0-16 0 0 0,0 0 0 0 0,0 15 0 0 0,0-15 32 0 0,0 0-32 0 0,0 0 0 0 0,0 0 0 0 0,0 16 0 0 0,0-16-32 0 0,0 0-96 0 0,0 0-416 0 0,0 0-513 0 0,0 0-641 0 0,0 0-672 0 0,0-16-1634 0 0</inkml:trace>
  <inkml:trace contextRef="#ctx0" brushRef="#br2" timeOffset="30">2248 1598 256 0 0,'0'0'545'0'0,"0"15"95"0"0,0-15 65 0 0,0 16 224 0 0,0-2-160 0 0,0 2-129 0 0,14 0-191 0 0,-14 0-97 0 0,13-2-64 0 0,-13 17-64 0 0,0 0 33 0 0,15-16-129 0 0,-15 16 32 0 0,13 0-64 0 0,-13-1 0 0 0,0-14 0 0 0,15 15-32 0 0,-15 0 0 0 0,0 0 65 0 0,0-1-65 0 0,13 1 0 0 0,-13 0 0 0 0,0 0-32 0 0,0-15-64 0 0,14 14 64 0 0,-14 0 0 0 0,0 2 0 0 0,0-2 32 0 0,0 1 128 0 0,0 0 288 0 0,0 0-63 0 0,0-1-97 0 0,0 1-64 0 0,0 1 1 0 0,0-2 31 0 0,0 1 0 0 0,0 15 0 0 0,0-15-31 0 0,0-1 31 0 0,0 1-32 0 0,0-15 33 0 0,0 14-33 0 0,0 1 0 0 0,0 0 32 0 0,0-16-64 0 0,0 16 1 0 0,0 0-33 0 0,0-16 0 0 0,0 17 0 0 0,0-3 32 0 0,0-13 1 0 0,0 15-129 0 0,0-15 32 0 0,0 14 0 0 0,0 1-32 0 0,0 0-96 0 0,0 0 128 0 0,0-1-32 0 0,0 1 64 0 0,0 1 1 0 0,0-2 95 0 0,-14 1-96 0 0,14-1-32 0 0,0 1-96 0 0,0 0 128 0 0,-13 0-32 0 0,13 15 1 0 0,0-15 31 0 0,0 15-128 0 0,0 0 64 0 0,0-16 0 0 0,0 18-64 0 0,-15-19 32 0 0,15 3 0 0 0,0 14 0 0 0,0-15 0 0 0,0-1-96 0 0,0 17 64 0 0,0-17 0 0 0,0 1 32 0 0,0 0-32 0 0,0-16 0 0 0,0 16 0 0 0,0 0-32 0 0,0-16 32 0 0,0 16 0 0 0,0 0 0 0 0,0 0 0 0 0,0-15 1 0 0,0 14-1 0 0,0 1-32 0 0,0 0 32 0 0,0-16-64 0 0,0 16 32 0 0,15-16 0 0 0,-15 15 32 0 0,0 2-32 0 0,0-16 32 0 0,0 13-32 0 0,0 3 0 0 0,0-2 32 0 0,0-14-32 0 0,0 15 32 0 0,13-1-32 0 0,-13 2 32 0 0,0-2-32 0 0,0-15 0 0 0,0 16 0 0 0,0 0 32 0 0,0 0-32 0 0,0 0 32 0 0,0-1-32 0 0,0 1 0 0 0,0 0 32 0 0,0 0-32 0 0,0 0 32 0 0,0-1-32 0 0,0 1-32 0 0,0 0 64 0 0,0 0-32 0 0,0-16 0 0 0,0 15 0 0 0,14 2 32 0 0,-14-2-32 0 0,0 1 0 0 0,14 1 0 0 0,-14-18 0 0 0,0 17 0 0 0,14-15 64 0 0,-14 14-64 0 0,0-14 0 0 0,14 0 0 0 0,-14-16 0 0 0,0 15-64 0 0,0 0 32 0 0,0-15 128 0 0,0 15-64 0 0,0-15-32 0 0,0 15 0 0 0,0 1 64 0 0,0 0-64 0 0,14-1 0 0 0,-14 16-64 0 0,0 0 64 0 0,0-1 0 0 0,14 1-128 0 0,-14-1-225 0 0,14 2-351 0 0,0-1-161 0 0,14 15-608 0 0,-14-15-481 0 0,0-1-481 0 0,14-14-1536 0 0</inkml:trace>
  <inkml:trace contextRef="#ctx0" brushRef="#br1" timeOffset="31">1955 1290 352 0 0,'0'0'897'0'0,"0"0"96"0"0,0 0-224 0 0,0 0 224 0 0,0 0-160 0 0,0 0 95 0 0,0 0-159 0 0,0 0-192 0 0,0 0-129 0 0,0 0 97 0 0,0 0-193 0 0,0 0 96 0 0,0 0-31 0 0,13 0 63 0 0,-13 0-63 0 0,0 0 31 0 0,14 0-64 0 0,-14 0 1 0 0,14 0-1 0 0,-14 0-128 0 0,0 0 65 0 0,14 0-129 0 0,-14 0 64 0 0,0 0-64 0 0,14 0 65 0 0,1 0-97 0 0,-2 0 0 0 0,1 0-32 0 0,-14 0-64 0 0,14 0 32 0 0,0 0 0 0 0,0 0-32 0 0,0 0-32 0 0,14 0 32 0 0,-14 0-32 0 0,0 0 0 0 0,14 0 0 0 0,-15 0 1 0 0,16 0-66 0 0,-2 15 66 0 0,-12-15-1 0 0,13 0 0 0 0,-1 0-32 0 0,1 0 32 0 0,0 0 0 0 0,-14 0 0 0 0,14 0 0 0 0,0 0-32 0 0,-14 0 0 0 0,14 0 32 0 0,-14 0-32 0 0,0 0 0 0 0,-1 0 64 0 0,1 0-64 0 0,0 0 32 0 0,0 0-32 0 0,1 0 0 0 0,-15-15 32 0 0,14 15-32 0 0,-14 0 0 0 0,0 0-32 0 0,0 0-64 0 0,0 0-96 0 0,0 0-225 0 0,-14 0 33 0 0,-1 0-65 0 0,15 0-159 0 0,-14 15-225 0 0,0-15-224 0 0,14 0-577 0 0,0 0-448 0 0,0 0-384 0 0,0 16-1698 0 0</inkml:trace>
  <inkml:trace contextRef="#ctx0" brushRef="#br1" timeOffset="32">1955 1290 64 0 0,'0'0'577'0'0,"0"0"-1"0"0,0 0 1 0 0,0 0 31 0 0,0-16-95 0 0,0 16-1 0 0,0 0-95 0 0,0 0-1 0 0,0 0-32 0 0,-15-15 33 0 0,15 15-1 0 0,0 0-63 0 0,0 0 31 0 0,0 0-96 0 0,0-15-64 0 0,0 15 97 0 0,0 0 31 0 0,0 0-32 0 0,0 0-31 0 0,0 0-33 0 0,0 0 64 0 0,0 0-32 0 0,0 0 1 0 0,0 0-65 0 0,0 0 0 0 0,0 0 128 0 0,0 0-63 0 0,0 0-65 0 0,0 0-64 0 0,0 0-96 0 0,0 0 192 0 0,-13 15-63 0 0,13-15-1 0 0,0 0-32 0 0,-15 15-32 0 0,15-15 64 0 0,-13 16 0 0 0,-1-16-96 0 0,14 15 97 0 0,-15-15-65 0 0,15 16-32 0 0,-13-16 0 0 0,13 15 32 0 0,-14-15 64 0 0,0 15-96 0 0,0 1 32 0 0,14-16-31 0 0,-14 16 31 0 0,0-1-64 0 0,-14 0 64 0 0,14-15-32 0 0,0 15 64 0 0,0 0-192 0 0,1 1 32 0 0,-16 0 32 0 0,16 14 0 0 0,-16-14 64 0 0,1-1 0 0 0,0 1-32 0 0,1-2 32 0 0,-1 2-31 0 0,0 0-33 0 0,0-1 64 0 0,0 1 0 0 0,0-2 64 0 0,0 2-128 0 0,0 0 96 0 0,0 0 0 0 0,1-2 0 0 0,-2 2-96 0 0,1-1 96 0 0,0 1-64 0 0,15-1 1 0 0,-16 0-1 0 0,16 16-32 0 0,-2-15 0 0 0,-12-1 0 0 0,13 0-32 0 0,0 0 32 0 0,0 1 0 0 0,0 0-32 0 0,0-1-32 0 0,0 0 64 0 0,-13 1-32 0 0,12-1 0 0 0,2 1 64 0 0,-2 14-64 0 0,1-14 32 0 0,-14-1-32 0 0,14 1 0 0 0,1-1 32 0 0,-15 16-32 0 0,14-15 32 0 0,-14-1 0 0 0,0 0-32 0 0,13 15 0 0 0,-12-14 0 0 0,-1 0 64 0 0,14-1-32 0 0,0 0 0 0 0,0 1 64 0 0,0-1-96 0 0,0 1 32 0 0,1-1-32 0 0,-2-15 32 0 0,2 16 0 0 0,-2-1 64 0 0,1 0-64 0 0,1 0 32 0 0,-16 16 0 0 0,16-15 1 0 0,-15 0-65 0 0,14-2 64 0 0,0 2 0 0 0,-15 15 0 0 0,16-16-32 0 0,-1 0 0 0 0,-14 1 0 0 0,14-1 64 0 0,0 1-64 0 0,1-1 32 0 0,-2 0-64 0 0,1 1 32 0 0,0-1 0 0 0,0-15 32 0 0,1 31 0 0 0,-2-16-32 0 0,-13 1 32 0 0,14-1 0 0 0,-14 1-32 0 0,15-1 0 0 0,-1 16-32 0 0,-14-16 64 0 0,14 1 1 0 0,0-1-1 0 0,0 0-64 0 0,-1 1 32 0 0,15 0-32 0 0,-13-16 32 0 0,-1 15-64 0 0,14-15 32 0 0,0 14 0 0 0,-14-14 32 0 0,14 16-32 0 0,0-16 0 0 0,-13 15 0 0 0,13-15 32 0 0,0 0 0 0 0,0 16-32 0 0,-15-16 32 0 0,15 0-32 0 0,0 0 0 0 0,0 0 0 0 0,0 0 32 0 0,0 0-32 0 0,0 0 0 0 0,0 16 0 0 0,0-16 64 0 0,0 0-64 0 0,0 0-64 0 0,0 0 64 0 0,0 0 0 0 0,0 0 0 0 0,0 0 0 0 0,-14 0 0 0 0,14 0 0 0 0,0 15 64 0 0,0-15-64 0 0,0 0-64 0 0,0 0 64 0 0,0 15 0 0 0,0-15 64 0 0,0 0-64 0 0,0 0 32 0 0,0 0-32 0 0,0 16 0 0 0,0-16 0 0 0,0 0-32 0 0,0 0-128 0 0,0 0-225 0 0,0 0-255 0 0,0 0-257 0 0,0 0-512 0 0,0 0-1154 0 0,0 0-1313 0 0,0 0-2113 0 0</inkml:trace>
  <inkml:trace contextRef="#ctx0" brushRef="#br1" timeOffset="33">29 3106 737 0 0,'0'0'608'0'0,"-15"0"161"0"0,15 0 352 0 0,0 0 128 0 0,0 0-128 0 0,0 0-640 0 0,0 0-129 0 0,0 0 161 0 0,0 0 31 0 0,0 0-31 0 0,0 0-65 0 0,0 0 129 0 0,15 0 223 0 0,-2 0 1 0 0,1 0-224 0 0,13 0-65 0 0,2 0-128 0 0,-1 0-31 0 0,0 0-97 0 0,14 0 0 0 0,0 0 1 0 0,-1 0-33 0 0,1 0-96 0 0,0-15-32 0 0,0 15-32 0 0,0 0 0 0 0,0 0-64 0 0,-1 0 32 0 0,1-15 0 0 0,0 15 64 0 0,0 0-96 0 0,0-15 32 0 0,-14 15 0 0 0,13 0 0 0 0,-26 0-32 0 0,-2 0 0 0 0,2 0 0 0 0,-15 0 0 0 0,0 0 0 0 0,14 0 0 0 0,-14 0 0 0 0,0 0 0 0 0,0 0-32 0 0,-14 0 32 0 0,14 0-128 0 0,-15 0-320 0 0,2 0-545 0 0,-2 0-961 0 0,15 0-1281 0 0,-13 0-2915 0 0</inkml:trace>
  <inkml:trace contextRef="#ctx0" brushRef="#br1" timeOffset="34">70 3137 320 0 0,'0'16'737'0'0,"0"-16"64"0"0,0 16 160 0 0,0-2-225 0 0,13-14-63 0 0,-13 16-32 0 0,0-1-161 0 0,0 1 33 0 0,0-1-33 0 0,15 0-64 0 0,-15 1-31 0 0,0 15 63 0 0,0-16 1 0 0,0 16 95 0 0,0-15-95 0 0,0 14 31 0 0,0 1-64 0 0,0-16 1 0 0,0 16-65 0 0,14-16-128 0 0,-14 16 33 0 0,0-15 63 0 0,0 14-160 0 0,0-14 32 0 0,0 15-64 0 0,14-17-64 0 0,-14 18 32 0 0,0-17 1 0 0,0 1-97 0 0,0 14 64 0 0,14-14-32 0 0,-14-1 32 0 0,0 0 0 0 0,0 17-32 0 0,0-17 0 0 0,14 15-32 0 0,-14-15 192 0 0,0 17 224 0 0,0-2 33 0 0,0-14-161 0 0,0 15 0 0 0,0-1-63 0 0,0 1 31 0 0,0-15-64 0 0,0 14-32 0 0,0-14-32 0 0,0 15 32 0 0,0-1 129 0 0,0-14-193 0 0,0 15 96 0 0,0-16-32 0 0,0 16-64 0 0,0-16 32 0 0,0 15 0 0 0,0-14-63 0 0,0 16 31 0 0,14-17 0 0 0,-14 15 0 0 0,0 2 0 0 0,0-2 0 0 0,0 1-96 0 0,0-1 64 0 0,0 2 64 0 0,0-2-64 0 0,0 0 32 0 0,0-14 0 0 0,0 15 1 0 0,0 0-1 0 0,0 0-32 0 0,0-1 32 0 0,0 1-32 0 0,0 0 32 0 0,0 0-64 0 0,0 0 32 0 0,0-16-32 0 0,0 16 32 0 0,0 0-64 0 0,-14-16 64 0 0,14 16-64 0 0,0-16 32 0 0,0 15 0 0 0,0 2-64 0 0,0-16 32 0 0,0-2 32 0 0,0 17-32 0 0,0-15 32 0 0,0 0 32 0 0,0 14-32 0 0,0-15-32 0 0,0 1 32 0 0,0-1-32 0 0,0 0 32 0 0,0 1-32 0 0,0 15 32 0 0,0-16-32 0 0,0 15 64 0 0,0 2 1 0 0,0-17-33 0 0,0 0 0 0 0,0 1-32 0 0,0 15-32 0 0,0-16 32 0 0,0 16 32 0 0,0-16 32 0 0,0 15-32 0 0,0-14 0 0 0,0 16 0 0 0,0-2 0 0 0,0 1-32 0 0,0-16 64 0 0,0 16 96 0 0,0 0-160 0 0,0-1 32 0 0,0 2-32 0 0,0 13 32 0 0,0-14 32 0 0,0 0-32 0 0,0 0 32 0 0,0 15-32 0 0,0-15 0 0 0,0 0 0 0 0,0-16 64 0 0,0 16-96 0 0,0-16 0 0 0,0 16 32 0 0,-14 0-32 0 0,14-16 32 0 0,0 16 0 0 0,0 0 1 0 0,0 0-33 0 0,-14 15 32 0 0,14-15-32 0 0,0 15 32 0 0,-14-16 0 0 0,14 17-32 0 0,-14-1 0 0 0,14 1 0 0 0,0-18 0 0 0,-15 18 32 0 0,15-16 0 0 0,0 0 0 0 0,0-1-64 0 0,0-14 32 0 0,0 15 32 0 0,0-16-32 0 0,0 16 0 0 0,0-15 32 0 0,0 14-32 0 0,0-15 64 0 0,0 1-96 0 0,0 15 0 0 0,0-16-32 0 0,0 0 32 0 0,0 1 32 0 0,0-1 0 0 0,0 1 0 0 0,0-2-32 0 0,0-14 32 0 0,0 16 0 0 0,0 0 0 0 0,0 0 0 0 0,0-2 0 0 0,0-14 0 0 0,0 16 32 0 0,0-1-32 0 0,0 16 32 0 0,-13-16-32 0 0,13 1 32 0 0,0-1-32 0 0,-14 1 0 0 0,14-1 32 0 0,-14 0-32 0 0,14 1 32 0 0,0 0-32 0 0,-13-1 0 0 0,13 0 0 0 0,0 15 32 0 0,0-14-32 0 0,-15 15 0 0 0,15-16 0 0 0,0 1 0 0 0,0-1-32 0 0,0 1 32 0 0,0-16 0 0 0,0 15-32 0 0,15 0 32 0 0,-15-15-32 0 0,0 16-32 0 0,0-16-193 0 0,0 0-223 0 0,13 0-417 0 0,-13 0-480 0 0,0 0-577 0 0,14 0-1858 0 0,-14-16-2498 0 0</inkml:trace>
  <inkml:trace contextRef="#ctx0" brushRef="#br1" timeOffset="35">70 7417 320 0 0,'0'-15'961'0'0,"13"15"96"0"0,2 0-64 0 0,-15 0-192 0 0,14 0-96 0 0,0 0-161 0 0,-14 0-63 0 0,14 0-1 0 0,-14 0 65 0 0,14-16-97 0 0,0 16 0 0 0,-14 0-191 0 0,14 0 159 0 0,-1 0-160 0 0,15 0-32 0 0,-14 0 33 0 0,1 0-65 0 0,-2 0 64 0 0,15 0-96 0 0,-14 0 0 0 0,0 0-63 0 0,15-15-33 0 0,-2 15 64 0 0,1 0-96 0 0,0 0 96 0 0,0 0 64 0 0,0 0 160 0 0,14-15-159 0 0,0 15-33 0 0,-15 0-64 0 0,16 0 0 0 0,-2-16-64 0 0,-13 16 0 0 0,0 0 32 0 0,13 0-64 0 0,-13 0 0 0 0,1-16 0 0 0,-1 16 32 0 0,0 0-32 0 0,-15 0 32 0 0,1 0-32 0 0,1 0 0 0 0,-2 0 0 0 0,1 0 32 0 0,1 0 32 0 0,-15 0-64 0 0,13 0-64 0 0,-13 0 128 0 0,0 0-128 0 0,0 0 32 0 0,0 0-32 0 0,0 0 96 0 0,0 0-32 0 0,0 16-32 0 0,0-16 32 0 0,0 16-641 0 0,0-16-1024 0 0,-13 0-2243 0 0</inkml:trace>
  <inkml:trace contextRef="#ctx0" brushRef="#br2" timeOffset="36">1619 1552 609 0 0,'0'0'832'0'0,"0"0"33"0"0,0 0 128 0 0,0 0-288 0 0,0 0-97 0 0,0 0-159 0 0,14 0 63 0 0,-14 0-95 0 0,0-16-1 0 0,14 16-96 0 0,-14 0 1 0 0,15 0-33 0 0,-15 0 192 0 0,13 0-95 0 0,1 0-97 0 0,-14 0-32 0 0,15 0 1 0 0,-2 0-1 0 0,15 0-64 0 0,-14 0 0 0 0,0 16-32 0 0,14-16-64 0 0,0 0 0 0 0,0 0-31 0 0,0 0-65 0 0,-1 0 64 0 0,1 0-32 0 0,0 0 0 0 0,0 0 0 0 0,0 0-32 0 0,-13 0-32 0 0,-2 0-193 0 0,1 0-1024 0 0,-14 14-2530 0 0</inkml:trace>
  <inkml:trace contextRef="#ctx0" brushRef="#br2" timeOffset="37">1131 1921 352 0 0,'0'0'705'0'0,"0"0"-64"0"0,13 0 223 0 0,-13 0 193 0 0,15 0-64 0 0,-15 0-128 0 0,13 0-160 0 0,16 0 96 0 0,-16 0-161 0 0,15 0-31 0 0,0 0-97 0 0,1 0-63 0 0,-2-15-1 0 0,1 15-31 0 0,13 0-129 0 0,-12 0-64 0 0,13 0-96 0 0,-1 0-64 0 0,-13 0 32 0 0,14 0-64 0 0,-14 0 0 0 0,14 0 0 0 0,-14 0-32 0 0,1 0 0 0 0,-2 15-64 0 0,1-15-160 0 0,-14 0-609 0 0,0 15-544 0 0,14 1-1762 0 0</inkml:trace>
  <inkml:trace contextRef="#ctx0" brushRef="#br2" timeOffset="38">852 2352 2146 0 0,'0'-15'1121'0'0,"0"15"0"0"0,0 0-96 0 0,0 0 0 0 0,0 0-64 0 0,0 0-320 0 0,14 0 31 0 0,-1 0-31 0 0,2 0-161 0 0,12 0 33 0 0,1 0-1 0 0,1 0 1 0 0,12 0-97 0 0,-13 0-128 0 0,14 0 33 0 0,0 0-129 0 0,-1 0-64 0 0,1 0-96 0 0,0 0 64 0 0,-14 15-64 0 0,14-15 0 0 0,-14 0 0 0 0,13 15-64 0 0,-12-15-128 0 0,-1 15-449 0 0,0-15-768 0 0,-14 16-1570 0 0,-1 0-3202 0 0</inkml:trace>
  <inkml:trace contextRef="#ctx0" brushRef="#br2" timeOffset="39">503 2629 1089 0 0,'0'0'833'0'0,"0"-15"224"0"0,0 15-64 0 0,0 0-64 0 0,0 0 32 0 0,0 0-129 0 0,0 0-191 0 0,0 0-65 0 0,0-16-31 0 0,14 16 0 0 0,0 0 31 0 0,-14 0-128 0 0,27 0 1 0 0,-12 0-1 0 0,12 0-127 0 0,1 0 63 0 0,0 0-160 0 0,14 0-32 0 0,0 16-96 0 0,-1-16 65 0 0,16 15-65 0 0,-1-15-32 0 0,-14 16-32 0 0,13-16-64 0 0,-13 15-32 0 0,0 0-257 0 0,-14-15-415 0 0,0 16-129 0 0,0-1-1121 0 0,0-15-3523 0 0</inkml:trace>
  <inkml:trace contextRef="#ctx0" brushRef="#br2" timeOffset="40">168 3722 673 0 0,'0'0'1281'0'0,"0"0"-320"0"0,0 0 64 0 0,0 0-128 0 0,0 0-1 0 0,0 0-63 0 0,0 0-96 0 0,0 0-353 0 0,0 0-127 0 0,14 0 95 0 0,-1 0 0 0 0,2-15-96 0 0,12 15 65 0 0,1 0 31 0 0,0 0 0 0 0,0 0-63 0 0,1 0-129 0 0,-2 0-32 0 0,15 0-32 0 0,-15-15-32 0 0,16 15-32 0 0,-15 0 0 0 0,-1 0-64 0 0,2-16 32 0 0,-16 16 32 0 0,16 0-192 0 0,-16 0-417 0 0,15 0-1152 0 0,-14 0-2467 0 0</inkml:trace>
  <inkml:trace contextRef="#ctx0" brushRef="#br2" timeOffset="41">182 4215 320 0 0,'0'0'1602'0'0,"0"0"-769"0"0,0 0 224 0 0,0 0 96 0 0,0 0 32 0 0,0 0-256 0 0,0 0-225 0 0,13 0-95 0 0,15 0 32 0 0,-14-15 31 0 0,14 15 129 0 0,14 0-192 0 0,-14-16-97 0 0,14 16-64 0 0,0-15-31 0 0,0 15-129 0 0,0 0-32 0 0,-1-16-96 0 0,-12 16-63 0 0,13 0-1 0 0,-1-15-64 0 0,1 15-64 0 0,0 0 32 0 0,-1-15 32 0 0,2 15-64 0 0,-15 0-128 0 0,-1 0-193 0 0,-12 0-1120 0 0,-2 0-1602 0 0,1 15-2402 0 0</inkml:trace>
  <inkml:trace contextRef="#ctx0" brushRef="#br2" timeOffset="42">252 4708 865 0 0,'0'0'608'0'0,"-15"0"-63"0"0,15 0 128 0 0,-14 0 159 0 0,14 0 65 0 0,0 0-256 0 0,-13 0 31 0 0,13 0 33 0 0,0 0-32 0 0,0 0-33 0 0,0 0-127 0 0,0 0-193 0 0,0 0-64 0 0,0 0 1 0 0,13 0-1 0 0,1 0 224 0 0,1 0-95 0 0,13-16-33 0 0,-1 16 32 0 0,1 0-95 0 0,14 0 95 0 0,-14 0-160 0 0,13 0 0 0 0,2 0-160 0 0,-1 0 33 0 0,0 0-33 0 0,0 0-32 0 0,-1 0 0 0 0,-13 0 0 0 0,14 0-32 0 0,-14 0 0 0 0,-1 0-32 0 0,-12 0-96 0 0,13 0-385 0 0,-14 0-800 0 0,0 16-2018 0 0,0-1-3748 0 0</inkml:trace>
  <inkml:trace contextRef="#ctx0" brushRef="#br2" timeOffset="43">210 5400 96 0 0,'0'0'1217'0'0,"0"0"-352"0"0,0-15 320 0 0,0 15 0 0 0,0 0-32 0 0,0 0-192 0 0,0 0-64 0 0,0 0-96 0 0,0 0-225 0 0,0 0-63 0 0,0 0-161 0 0,13 0 65 0 0,-13 0 63 0 0,14 0 1 0 0,14 0-33 0 0,-13 0-96 0 0,-2 0-31 0 0,15 0-97 0 0,1 0 0 0 0,-16 0-32 0 0,15 0 32 0 0,14 0-63 0 0,-14 0-33 0 0,0 0-32 0 0,14 0-64 0 0,-15 15 0 0 0,1-15 0 0 0,14 0-32 0 0,0 0 32 0 0,0 16-32 0 0,-14-16 64 0 0,13 0-64 0 0,-13 0-96 0 0,1 15-160 0 0,-1-15-673 0 0,-15 16-1025 0 0,2-16-2146 0 0</inkml:trace>
  <inkml:trace contextRef="#ctx0" brushRef="#br2" timeOffset="44">195 6047 865 0 0,'0'0'737'0'0,"0"0"31"0"0,0 0 225 0 0,0-15 32 0 0,0 15-256 0 0,0 0 0 0 0,0 0 31 0 0,0 0 65 0 0,0 0-128 0 0,0-15-129 0 0,0 15-191 0 0,15 0 31 0 0,-15 0 1 0 0,13 0-65 0 0,1 0 0 0 0,1 0 1 0 0,-2 0-97 0 0,15 0 96 0 0,0 0-159 0 0,1 0-33 0 0,-2 0-64 0 0,1 0 0 0 0,13 0 32 0 0,2-16-96 0 0,-15 16 32 0 0,13-16-64 0 0,1 16 0 0 0,1-15 0 0 0,-2 15 0 0 0,1-15-32 0 0,-14 15 0 0 0,14-16 0 0 0,-14 16-96 0 0,0 0-288 0 0,-1 0-321 0 0,-12 0-640 0 0,-2 0-1057 0 0,-13 0-1346 0 0</inkml:trace>
  <inkml:trace contextRef="#ctx0" brushRef="#br2" timeOffset="45">98 6740 801 0 0,'0'0'1057'0'0,"0"-16"64"0"0,0 16-64 0 0,0 0-224 0 0,0 0-257 0 0,14 0 97 0 0,-14 0-129 0 0,14 0-95 0 0,0 0 31 0 0,0 0-63 0 0,0 0 31 0 0,13 0-192 0 0,1 0 97 0 0,1 0-65 0 0,-1 0-96 0 0,13 0-64 0 0,1 0 0 0 0,0 0-96 0 0,-1 0 96 0 0,16 0-31 0 0,-2-15 31 0 0,2 15-32 0 0,12 0 32 0 0,-13 0-96 0 0,13-15 32 0 0,-12 15-64 0 0,-16 0 0 0 0,1 0-32 0 0,-13 0-32 0 0,-1 0-224 0 0,-15 0-545 0 0,-13 0-1057 0 0,14 15-1922 0 0</inkml:trace>
  <inkml:trace contextRef="#ctx0" brushRef="#br2" timeOffset="46">195 3076 224 0 0,'0'0'481'0'0,"0"0"31"0"0,0 0-127 0 0,0 0 63 0 0,0 0 0 0 0,0 0-31 0 0,0-15-65 0 0,0 15-32 0 0,0 0 33 0 0,0 0-65 0 0,0 0 32 0 0,0 0-31 0 0,0 0-65 0 0,0 0 32 0 0,0-16 64 0 0,0 16-127 0 0,0 0 31 0 0,0 0-96 0 0,15 0-64 0 0,-15-16 32 0 0,0 16-32 0 0,0 0-32 0 0,13 0 0 0 0,-13-15 32 0 0,14 15-64 0 0,-14-15 64 0 0,0 15-32 0 0,15 0-32 0 0,-15-16 96 0 0,13 16 32 0 0,-13-15 1 0 0,0 15-1 0 0,15 0-64 0 0,-15 0 32 0 0,13-15-32 0 0,-13 15 32 0 0,0 0 0 0 0,14-16-32 0 0,-14 16-64 0 0,0 0 96 0 0,14-16-96 0 0,-14 16 32 0 0,14-15 0 0 0,-14 15 0 0 0,15-16 0 0 0,-15 16 0 0 0,13-14 32 0 0,-13 14 33 0 0,14-15-1 0 0,-14 15 32 0 0,14-16 0 0 0,-14 16 0 0 0,0-16-32 0 0,14 16 32 0 0,-14-15-32 0 0,14 15 0 0 0,-14-15-96 0 0,14 15 32 0 0,-1-16 65 0 0,-13 16-65 0 0,15-15 0 0 0,-1-1 0 0 0,-14 16 0 0 0,14-15-32 0 0,-14 15 32 0 0,14-15 0 0 0,-14 15-32 0 0,14-16 32 0 0,0 16 0 0 0,-1-15 0 0 0,-13 15 32 0 0,14-16-64 0 0,1 1 64 0 0,-2 15 0 0 0,-13-15-32 0 0,14-1 32 0 0,1 16 0 0 0,-2-15-32 0 0,2-1 32 0 0,-15 16-32 0 0,13-15 64 0 0,1 0-32 0 0,-14 15 33 0 0,14-16 31 0 0,-14 16-64 0 0,14-15 64 0 0,-14 15 0 0 0,14-16-64 0 0,0 16 0 0 0,-14-15 0 0 0,14 15-32 0 0,0-15-32 0 0,0-1 32 0 0,-14 16 64 0 0,13-15-64 0 0,2-1 32 0 0,-2 2-64 0 0,2 14 64 0 0,-1-16-32 0 0,0 0 0 0 0,0 0 33 0 0,-14 16-65 0 0,13-15 32 0 0,2 15 0 0 0,-2-15-32 0 0,1 15 0 0 0,-14-15 32 0 0,15 0 32 0 0,-2 15-32 0 0,1-16-64 0 0,-14 16 64 0 0,15-15-32 0 0,13-1 0 0 0,-15 16 32 0 0,1-15-32 0 0,0-1 0 0 0,0 1 0 0 0,0 15 0 0 0,0-15 0 0 0,0-1 0 0 0,0 16 32 0 0,0-16-32 0 0,-14 16 0 0 0,13-15 0 0 0,-13 0 0 0 0,15 15 32 0 0,-2-15-32 0 0,-13 15 0 0 0,15-15 0 0 0,-1-1 0 0 0,-1 0 0 0 0,2 1 0 0 0,-2 0 32 0 0,1 15-32 0 0,0-16 0 0 0,0 1 0 0 0,-14 15 0 0 0,15-16 32 0 0,-2 1-32 0 0,-13 15 0 0 0,14-15 0 0 0,-14-1 0 0 0,15 16 0 0 0,-15-15 0 0 0,0 15 0 0 0,13-16 32 0 0,1 1-32 0 0,0 0 0 0 0,-1 15 0 0 0,2-32-32 0 0,-1 32 64 0 0,14-15-64 0 0,-14 0 32 0 0,0 0 0 0 0,0-1 0 0 0,-1 16 0 0 0,2-15 0 0 0,-2-1 0 0 0,2 16 0 0 0,-1-15 0 0 0,-1 15 0 0 0,2-15 0 0 0,-2-1 0 0 0,1 16 32 0 0,0-15-32 0 0,0-1 0 0 0,1 16 0 0 0,12-14 0 0 0,-27-2 0 0 0,15 16 0 0 0,12-16 0 0 0,-27 16 32 0 0,14-16-32 0 0,-14 16 0 0 0,0 0 64 0 0,14-14-64 0 0,-14 14 0 0 0,0 0 0 0 0,0 0 0 0 0,0-16 0 0 0,0 16 0 0 0,14 0 0 0 0,-14 0 0 0 0,14-15 0 0 0,-14 15 0 0 0,14-16 0 0 0,0 16 0 0 0,0-16 0 0 0,-14 16 0 0 0,14-14 0 0 0,0 14 0 0 0,-1-16 0 0 0,2 16 0 0 0,-1-15 0 0 0,-1 15 0 0 0,2-16 0 0 0,-15 16 0 0 0,13-15 0 0 0,2 0 0 0 0,-15 15 0 0 0,13-16 0 0 0,1 0 0 0 0,0 1 0 0 0,0 15 0 0 0,0-15 0 0 0,-14 15-96 0 0,15 0 256 0 0,-15-15 0 0 0,0 15-96 0 0,0 0 0 0 0,0 0-32 0 0,0-15-32 0 0,0 15 0 0 0,0 0 0 0 0,0-16 0 0 0,0 16 0 0 0,0 0 0 0 0,13-16-32 0 0,-13 16 32 0 0,0-15 0 0 0,0 15-32 0 0,14 0 32 0 0,-14-15-32 0 0,14 15 0 0 0,-14-16 0 0 0,14 16-128 0 0,-14 0-288 0 0,14 0-161 0 0,-14 0-96 0 0,0 0-95 0 0,0 0-65 0 0,0 0-64 0 0,0 0-192 0 0,0 0-545 0 0,0 0-832 0 0</inkml:trace>
  <inkml:trace contextRef="#ctx0" brushRef="#br2" timeOffset="47">558 3029 320 0 0,'0'0'609'0'0,"15"-15"-1"0"0,-15 15-31 0 0,13-15 128 0 0,-13-1-33 0 0,14 16-95 0 0,1-15-97 0 0,-15 0-63 0 0,13 15-1 0 0,-13-16-64 0 0,15 16-31 0 0,-2-16-129 0 0,-13 1 32 0 0,14 15-32 0 0,-14-16-128 0 0,0 16 97 0 0,14-14-129 0 0,-14 14 64 0 0,14-15 0 0 0,0-1-64 0 0,0 0 96 0 0,-14 1-64 0 0,14 15 0 0 0,0-15 64 0 0,0-1-96 0 0,-1 1 128 0 0,2-1-32 0 0,-2 16 1 0 0,2-15-97 0 0,-1 0 64 0 0,14-1-32 0 0,-15 1-32 0 0,2-1 0 0 0,-2 16 0 0 0,1-15-32 0 0,14 0 32 0 0,-14-1 0 0 0,1 1-32 0 0,-2-1 32 0 0,2 16 0 0 0,-2-15-32 0 0,1 0 64 0 0,-14 15-64 0 0,14-16 0 0 0,0 16 0 0 0,-14-15 0 0 0,14 15 0 0 0,-14 0 32 0 0,14-16-64 0 0,-14 16 32 0 0,14-15 0 0 0,-14 15 0 0 0,14-15 0 0 0,0-1 0 0 0,-1 16 32 0 0,2-15-32 0 0,-2-1 0 0 0,2 2 0 0 0,-1 14 0 0 0,-1-16 64 0 0,2 0-64 0 0,-2 0 32 0 0,-13 1-32 0 0,14 15 0 0 0,0-15 0 0 0,-14 0 32 0 0,14 0-64 0 0,1-1 64 0 0,-2 16-32 0 0,1-15 32 0 0,-14-1-32 0 0,15 16 32 0 0,-2-15-32 0 0,1-1 32 0 0,-14 16-32 0 0,14-15 0 0 0,-14 0 0 0 0,13 15 32 0 0,-13-16 0 0 0,15 16-32 0 0,-1-16 0 0 0,-14 1 32 0 0,14 0-32 0 0,0 15 0 0 0,-14-15 0 0 0,14 0 32 0 0,-14 15-32 0 0,14-16 32 0 0,-14 0-32 0 0,14 16 32 0 0,-14-15 0 0 0,13 15-32 0 0,-13-15-32 0 0,0 15 32 0 0,15-16 0 0 0,-15 16 32 0 0,0-15-32 0 0,13 15 0 0 0,2-16 0 0 0,-15 1 0 0 0,14 0 0 0 0,-1-1 0 0 0,2 1 0 0 0,-2 15 0 0 0,-13-16 0 0 0,14 1 0 0 0,0 15 0 0 0,-14-15 65 0 0,14-1-65 0 0,-14 16 0 0 0,15-16 0 0 0,-2 1 0 0 0,-13 15 0 0 0,14-15 0 0 0,1 0 0 0 0,-2 15 0 0 0,1-16 0 0 0,0 1 0 0 0,-14-1 0 0 0,14 1 0 0 0,0 15 0 0 0,0-15 0 0 0,-14-1 32 0 0,14 16-32 0 0,-14-15 0 0 0,14 15 0 0 0,-14-16 32 0 0,14 16-32 0 0,-14 0 0 0 0,14-14 32 0 0,-14-2-32 0 0,14 16 0 0 0,-1-16-32 0 0,-13 0 32 0 0,15 16 32 0 0,-1-14-32 0 0,-1 14 0 0 0,2-16 0 0 0,-2 16 0 0 0,-13-15 0 0 0,15 15 0 0 0,-15-16 0 0 0,13 16 0 0 0,1-16 0 0 0,0 16 0 0 0,-14-14 0 0 0,14 14 32 0 0,0-16-32 0 0,1 16 0 0 0,-2-15 0 0 0,-13-1 32 0 0,14 16-32 0 0,0-15 0 0 0,-14 15 32 0 0,14-15 32 0 0,-14 15-32 0 0,0 0 32 0 0,0-16-32 0 0,0 16 96 0 0,14 0-64 0 0,-14 0-32 0 0,0 0 0 0 0,0-16 0 0 0,14 16 0 0 0,-14-15 0 0 0,14 15 0 0 0,0-15-64 0 0,0 0 256 0 0,-14 0-127 0 0,14 15-33 0 0,0-16 0 0 0,0 16 0 0 0,-14-16-32 0 0,13 16-64 0 0,-13-15 64 0 0,14 15 32 0 0,-14 0-32 0 0,0-15 32 0 0,15 15 0 0 0,-15 0 32 0 0,0 0 32 0 0,0 0 0 0 0,0 0 0 0 0,14-16 33 0 0,-14 16-97 0 0,0 0 64 0 0,0 0-96 0 0,0 0-64 0 0,0 0 32 0 0,0 0-32 0 0,0 0-32 0 0,0 0 64 0 0,0 0-32 0 0,0 16 0 0 0,0-16-129 0 0,0 15-960 0 0,0 0-2370 0 0</inkml:trace>
  <inkml:trace contextRef="#ctx0" brushRef="#br2" timeOffset="48">265 3169 96 0 0,'0'0'961'0'0,"0"0"-384"0"0,0 0-65 0 0,0 0-96 0 0,0 0-127 0 0,0 0 95 0 0,0 0 64 0 0,0 0 33 0 0,0 0-97 0 0,0 0-95 0 0,0 14 159 0 0,0-14 32 0 0,0 16-63 0 0,0-16 31 0 0,0 15-159 0 0,0-15-33 0 0,0 16 96 0 0,0-16-128 0 0,0 15-31 0 0,15 0-1 0 0,-15-15-32 0 0,0 16 0 0 0,0-1-64 0 0,0 1 32 0 0,0-1-32 0 0,0 0 0 0 0,0 1 33 0 0,0 0-1 0 0,0-1 0 0 0,0 0-32 0 0,13 0 0 0 0,-13 1 0 0 0,0-1-32 0 0,0 1 0 0 0,0-1-32 0 0,0-15 0 0 0,0 15 32 0 0,0 1-32 0 0,14-1-32 0 0,-14-15-32 0 0,0 16 32 0 0,0-2 32 0 0,0 2 32 0 0,14 0-64 0 0,-14 0 32 0 0,0-1-32 0 0,0-1 32 0 0,0-14-32 0 0,0 16 32 0 0,0 0-32 0 0,14-1 32 0 0,-14 1-32 0 0,0-1 0 0 0,0-15 33 0 0,0 15-33 0 0,0 1 0 0 0,0-1 0 0 0,0-15 0 0 0,0 15 32 0 0,0-15-64 0 0,15 16 64 0 0,-15 0-32 0 0,0-16 0 0 0,0 15 0 0 0,0 0 0 0 0,0-15 0 0 0,13 15 0 0 0,-13-15 32 0 0,0 15-32 0 0,0 1 0 0 0,0-16 32 0 0,0 16-64 0 0,0-16 32 0 0,0 15 32 0 0,0 0-32 0 0,0 1 0 0 0,0-1 32 0 0,0-15-64 0 0,14 16 64 0 0,-14-1-32 0 0,0 0 32 0 0,0 1-32 0 0,0-1 32 0 0,0 1-32 0 0,0-1 0 0 0,0 0 0 0 0,0 1 32 0 0,0 0 32 0 0,0-1 0 0 0,0 0 32 0 0,0 0 64 0 0,0 1-64 0 0,0-1 96 0 0,0 1-96 0 0,0-16 1 0 0,0 15-33 0 0,0-15 32 0 0,0 15 0 0 0,0 1 0 0 0,0-1 32 0 0,0-15-128 0 0,0 16 64 0 0,14-2 96 0 0,-14 2-64 0 0,0 0 32 0 0,0-16-31 0 0,0 16 63 0 0,0-1-64 0 0,0-1-32 0 0,0 2 32 0 0,0 0 192 0 0,0 0-96 0 0,0-2-31 0 0,0 2-1 0 0,0-1 64 0 0,0 1-32 0 0,0-1-96 0 0,0 0 64 0 0,0 1-32 0 0,0 0-64 0 0,0-1 1 0 0,0 0-33 0 0,0 0 32 0 0,0 0 0 0 0,0 17 64 0 0,0-17-64 0 0,0 0 0 0 0,14 1 0 0 0,-14-16 64 0 0,0 15-32 0 0,0 1 0 0 0,0-1-32 0 0,0 0 32 0 0,0 1-64 0 0,0-16 33 0 0,0 15-33 0 0,0 1 0 0 0,0-1 32 0 0,0 0-32 0 0,0 1-32 0 0,0 0 32 0 0,0-1 0 0 0,0 15-64 0 0,0-30 64 0 0,0 16 32 0 0,0-1 0 0 0,0 1-64 0 0,0 14 64 0 0,0-14 0 0 0,0-1 64 0 0,0 1-32 0 0,0-2 96 0 0,0 2 1 0 0,0 0-193 0 0,-14 0 128 0 0,14-2-64 0 0,0 1 0 0 0,0 1 64 0 0,0 0-64 0 0,0 0-64 0 0,0-2 0 0 0,0 2 0 0 0,0-1 32 0 0,0 1 32 0 0,0-1-64 0 0,0 0 64 0 0,0 1-64 0 0,0 0 32 0 0,0 14-32 0 0,0-15 64 0 0,0 16 0 0 0,0 0 0 0 0,0-16-32 0 0,0 16 0 0 0,0 0 32 0 0,0 0 33 0 0,-14 0-1 0 0,14-1 0 0 0,0 2 96 0 0,0-17-128 0 0,0 0 32 0 0,0 16-32 0 0,0-16 0 0 0,0 1-96 0 0,0-1 32 0 0,0 16 32 0 0,0-16 0 0 0,0 0 32 0 0,0 1-32 0 0,0 15 32 0 0,0-15-64 0 0,0 13 32 0 0,0-13-32 0 0,0 0 32 0 0,0-1 0 0 0,0 16-32 0 0,0 0 65 0 0,-14-1-33 0 0,1 2 64 0 0,13-2 32 0 0,-15 1-64 0 0,15 0 96 0 0,0-1-96 0 0,-14 1 32 0 0,14 0-32 0 0,0-16-32 0 0,0 16 32 0 0,0-15 0 0 0,-14 14-32 0 0,14-14 0 0 0,0 0-64 0 0,0-1 64 0 0,0 0-32 0 0,0 0 0 0 0,0 1-32 0 0,14-1 64 0 0,-14 0-32 0 0,0 1 0 0 0,0-1 0 0 0,0 1 0 0 0,0-1-32 0 0,0 0 64 0 0,0 1-32 0 0,0 15 64 0 0,0-1-31 0 0,0-15-1 0 0,0 17 0 0 0,0-17-32 0 0,0 0 32 0 0,0 16-32 0 0,0-15-32 0 0,0-1 64 0 0,0 0 0 0 0,0 17 0 0 0,0-17 0 0 0,0 0-32 0 0,0 0 0 0 0,0 17 0 0 0,0-17 0 0 0,0 0 32 0 0,0 0 32 0 0,0 1-128 0 0,0-1 0 0 0,0 1 32 0 0,0-1 0 0 0,0 0 32 0 0,0 16 0 0 0,0-15-32 0 0,0 14 64 0 0,0-14-32 0 0,0 14 0 0 0,0-14 0 0 0,0-1 0 0 0,0 1 0 0 0,0-1 0 0 0,0 0 0 0 0,0 1 0 0 0,0-1 0 0 0,0 1 0 0 0,0 14 0 0 0,0-14 32 0 0,0 0-32 0 0,0 14 0 0 0,0-15 0 0 0,0 0-32 0 0,0 17 32 0 0,0-17-32 0 0,0 16 0 0 0,0-16-97 0 0,0 16-95 0 0,0-16-224 0 0,0 1-65 0 0,0 0-319 0 0,14-1-610 0 0,-14-15-1601 0 0,15 0-1473 0 0</inkml:trace>
  <inkml:trace contextRef="#ctx0" brushRef="#br2" timeOffset="49">503 3106 96 0 0,'0'0'288'0'0,"0"0"65"0"0,0 0-225 0 0,0 0 64 0 0,0 0-64 0 0,0 0-64 0 0,0 0-32 0 0,0 0 0 0 0,0 0 32 0 0,0 0 32 0 0,0 0 0 0 0,0 0 65 0 0,0 0 159 0 0,0 0 160 0 0,0 0 193 0 0,0 0 64 0 0,0 0-97 0 0,0 0-63 0 0,0 0 31 0 0,0 0-95 0 0,0 0-97 0 0,0 0-63 0 0,0 0-65 0 0,0 0-64 0 0,0 0-64 0 0,0 0-64 0 0,0 0-32 0 0,0 0 65 0 0,0 15 191 0 0,0-15 0 0 0,0 0-64 0 0,0 0-31 0 0,0 16-33 0 0,0-16 96 0 0,0 16-96 0 0,0 0 65 0 0,0-16-97 0 0,0 14 0 0 0,0 2-32 0 0,0-1-32 0 0,0 1 0 0 0,0-1-64 0 0,0 0 96 0 0,0 16-64 0 0,0-15-32 0 0,0-1 32 0 0,0 16 0 0 0,0-15-31 0 0,0 14 31 0 0,0-15-96 0 0,14 16 96 0 0,-14-15 32 0 0,0-1-64 0 0,0 16 0 0 0,0-16 0 0 0,0 1 32 0 0,0-2-32 0 0,14 2 32 0 0,-14 0 0 0 0,0 0-64 0 0,0-1 0 0 0,0-1 64 0 0,0 2-32 0 0,0 0 32 0 0,0-1-32 0 0,13-15 0 0 0,-13 16 32 0 0,0-1 0 0 0,0 0 0 0 0,0 1-64 0 0,0-1 32 0 0,0-15 32 0 0,14 15-31 0 0,-14 1-1 0 0,0 0 0 0 0,0-1 32 0 0,0 0-32 0 0,0 0 0 0 0,0-15 0 0 0,0 15-32 0 0,0 1 32 0 0,0-16 0 0 0,15 16-32 0 0,-15-16 32 0 0,0 15 64 0 0,0 0 0 0 0,0-15-64 0 0,0 16 96 0 0,0-16-64 0 0,0 15 0 0 0,0 1-64 0 0,0-16 64 0 0,0 15 0 0 0,0 0 0 0 0,0 1 33 0 0,0-1-97 0 0,0 1 160 0 0,0-1-128 0 0,0 16 128 0 0,0-15-32 0 0,0-1 0 0 0,0 0 64 0 0,0 16 0 0 0,0-16-127 0 0,0 1 63 0 0,0-1-64 0 0,0 0 32 0 0,0 1 0 0 0,0-16-64 0 0,0 15-32 0 0,0 1 96 0 0,0-2 0 0 0,0 2 32 0 0,0-16-32 0 0,0 16 64 0 0,0 0-31 0 0,0-1-1 0 0,0-1-64 0 0,0 2 96 0 0,0-16-96 0 0,0 16 0 0 0,0 0 0 0 0,0-2-32 0 0,0 2 0 0 0,0-1 0 0 0,0 1 0 0 0,0-1 32 0 0,0 0-32 0 0,0 1 0 0 0,0 0-32 0 0,0-1 0 0 0,0 0 0 0 0,0 0-32 0 0,0 16 96 0 0,0-15 0 0 0,0-1-64 0 0,0 0 32 0 0,0 16-32 0 0,0-15 33 0 0,0-1-1 0 0,0 0 0 0 0,0 16-64 0 0,0-15 32 0 0,0 14 32 0 0,0 2 0 0 0,0-17 0 0 0,0 15 0 0 0,0 1 32 0 0,0 0-32 0 0,0-16 0 0 0,0 16 96 0 0,0-1-96 0 0,0-14 32 0 0,0 16-64 0 0,0-3 64 0 0,0-13 0 0 0,0 16-64 0 0,0-2 64 0 0,0-15 0 0 0,0 16-32 0 0,0 0 32 0 0,0-15-32 0 0,0 14 0 0 0,0 0-64 0 0,0 2 64 0 0,0-2 0 0 0,0 1 0 0 0,0 0 0 0 0,0-16 1 0 0,0 16-1 0 0,0-1 0 0 0,0-14-32 0 0,0 0 0 0 0,0 15 0 0 0,0-16 32 0 0,0 0-32 0 0,0 16 32 0 0,0-15 32 0 0,0 14-32 0 0,0-14 64 0 0,0 14-160 0 0,0-14 128 0 0,0 15 0 0 0,0-15-32 0 0,-15 13 0 0 0,15-13-32 0 0,0 15 0 0 0,0-16 64 0 0,0 1-64 0 0,0-1 0 0 0,0 1 0 0 0,15-1 0 0 0,-15 16 0 0 0,0-15 0 0 0,0-1 0 0 0,0 0 0 0 0,0 0 32 0 0,0 1-32 0 0,0 15 32 0 0,0-16-32 0 0,0 16 32 0 0,0-16-32 0 0,0 1 0 0 0,0 14 32 0 0,0-14-32 0 0,0-1-32 0 0,0 1 32 0 0,0-2 32 0 0,0 18-64 0 0,0-16 32 0 0,0-1 32 0 0,0 0-32 0 0,0 16 0 0 0,0-16 32 0 0,0 0-32 0 0,0 16 0 0 0,0-15 0 0 0,0 14 0 0 0,0-14 32 0 0,13 15-32 0 0,-13-1 0 0 0,0-15 32 0 0,0 17-32 0 0,0-2 0 0 0,0 1 0 0 0,0-15 0 0 0,0 14 0 0 0,0-14-32 0 0,0 15 64 0 0,0-16-32 0 0,0 16-32 0 0,0-15 32 0 0,0 14 32 0 0,0-15 32 0 0,0 1-160 0 0,0 15 96 0 0,0-31-32 0 0,0 15 0 0 0,0 0 0 0 0,0 1 32 0 0,0-1 0 0 0,0-15 0 0 0,0 16 0 0 0,0-2 0 0 0,0-14 0 0 0,0 16 0 0 0,0-16 0 0 0,0 16 32 0 0,0 0-32 0 0,0-2-32 0 0,0-14 64 0 0,0 16 0 0 0,0 15-32 0 0,0-16 0 0 0,0 0 0 0 0,0 16 64 0 0,0-15-64 0 0,0-1 0 0 0,0 0 0 0 0,0-15-32 0 0,0 16 64 0 0,0 0-64 0 0,0-16 32 0 0,0 15 32 0 0,0 0 0 0 0,0-15 64 0 0,0 15-32 0 0,0 0-64 0 0,0-15 32 0 0,0 16 0 0 0,0-16 33 0 0,0 0-33 0 0,0 0 0 0 0,0 0 0 0 0,0 0-32 0 0,0 0 0 0 0,0 0 0 0 0,0 0-32 0 0,0 0-65 0 0,0 0-511 0 0,0 0-833 0 0,0-16-1026 0 0,0 1-1440 0 0,0 0-3973 0 0</inkml:trace>
  <inkml:trace contextRef="#ctx0" brushRef="#br1" timeOffset="50">2262 797 1954 0 0,'0'-15'1409'0'0,"0"15"-32"0"0,0 0-287 0 0,0 0 159 0 0,0-16-64 0 0,0 16-256 0 0,0 0-97 0 0,0 0-191 0 0,0 0 32 0 0,13-15-1 0 0,-13 15-127 0 0,0-15-1 0 0,15 15 33 0 0,-2-16 96 0 0,-13 16-1 0 0,15 0-95 0 0,-2-16-33 0 0,-13 16-31 0 0,14 0-65 0 0,-14 0-95 0 0,14-15-1 0 0,-14 15-96 0 0,14 0-64 0 0,-14 0-64 0 0,0 0 1 0 0,14 0-65 0 0,-14 15-32 0 0,0-15-32 0 0,0 16 32 0 0,0-16 64 0 0,0 16-32 0 0,0 14 96 0 0,-14-14-96 0 0,0-1-64 0 0,0 1 64 0 0,0-1 0 0 0,1 16-32 0 0,-2-16 0 0 0,15 1 0 0 0,0-16-32 0 0,-13 14 0 0 0,13 2 0 0 0,0-16 0 0 0,0 0 0 0 0,0 0 0 0 0,0 16 0 0 0,0-16-32 0 0,0 0 32 0 0,0 0 0 0 0,0 0 32 0 0,13 0-32 0 0,-13 0 32 0 0,15 0 0 0 0,-2 0-32 0 0,-13-16 0 0 0,14 16 0 0 0,0 0 0 0 0,-14 0-32 0 0,14 0 0 0 0,0 0 0 0 0,0 0 0 0 0,-14 16-32 0 0,14-16-32 0 0,0 0 96 0 0,-14 0-64 0 0,14 0-32 0 0,-14 0 32 0 0,13 16 64 0 0,-13-16-64 0 0,0 0 0 0 0,0 0 32 0 0,0 0 32 0 0,0 15 0 0 0,0-15 0 0 0,0 0 0 0 0,0 15 0 0 0,0-15 32 0 0,-13 0 0 0 0,-1 15 0 0 0,0-15 0 0 0,-14 16 0 0 0,14-16-32 0 0,-14 15 0 0 0,14-15 0 0 0,-14 15 0 0 0,0-15 0 0 0,15 0-32 0 0,-1 16-481 0 0,-1-16-512 0 0,1 0-608 0 0,14 0-1250 0 0,-13 0-1441 0 0,13 15-3588 0 0</inkml:trace>
  <inkml:trace contextRef="#ctx0" brushRef="#br3" timeOffset="51">4178 2583 545 0 0,'0'0'1889'0'0,"0"0"-896"0"0,0 0-160 0 0,0-15 192 0 0,0 15 32 0 0,0 0 0 0 0,0 0-96 0 0,0 0-128 0 0,0 0-65 0 0,0 0-159 0 0,0 0-129 0 0,0 0-63 0 0,0 0-225 0 0,0 0-32 0 0,0 0-32 0 0,14 0 257 0 0,-14 0 63 0 0,0 15-64 0 0,0-15 1 0 0,0 15-97 0 0,0 1-32 0 0,0-1 1 0 0,0 1-33 0 0,0 14 0 0 0,0-15-64 0 0,0 17 0 0 0,0-2 65 0 0,0 1-97 0 0,0-15 0 0 0,0 14-64 0 0,0 1 32 0 0,0-1 0 0 0,0 1 64 0 0,0 1-64 0 0,0-2 32 0 0,0 1-64 0 0,0 0 65 0 0,0 0-65 0 0,0-1 32 0 0,0 1-32 0 0,0 1 0 0 0,-14-3 32 0 0,14 18 0 0 0,0-16 32 0 0,0 15 64 0 0,-13 0 33 0 0,13 0 31 0 0,0 1-64 0 0,0-1-32 0 0,0 15-32 0 0,0-14 64 0 0,-15 14-96 0 0,15-15 33 0 0,0 16-65 0 0,-13-16 32 0 0,13 16 0 0 0,-15-17 64 0 0,2 17-96 0 0,13-15 96 0 0,-14-1-32 0 0,14 15-64 0 0,-15-14 97 0 0,15-1-97 0 0,0 15 64 0 0,-14-30-64 0 0,14 15 32 0 0,0 0 32 0 0,0-15-128 0 0,0 15 128 0 0,-13 1-64 0 0,13-2-64 0 0,0 2 64 0 0,0-1 32 0 0,0 0-64 0 0,0 1 0 0 0,0-1 0 0 0,0-1 97 0 0,0 2-97 0 0,0-16 0 0 0,0 15 0 0 0,0-16-64 0 0,0 17 32 0 0,0-17 64 0 0,0 18 0 0 0,0-18 0 0 0,-15 16-32 0 0,15 0-32 0 0,-13-15 32 0 0,13 15 0 0 0,0-15 32 0 0,-14 15 0 0 0,14-15-32 0 0,0 15-64 0 0,0-16 64 0 0,0 17 0 0 0,0-17 0 0 0,0 17-32 0 0,0-16 32 0 0,0 0 0 0 0,0-1 0 0 0,0 17-32 0 0,0-17 0 0 0,0 1 32 0 0,0 15-32 0 0,0 0 0 0 0,0 1 32 0 0,0-16 0 0 0,0 15-32 0 0,0 15 32 0 0,0-14-64 0 0,0 14 64 0 0,0 1 0 0 0,0-17 0 0 0,0 17-32 0 0,-14 0 64 0 0,14-16-96 0 0,0 0 32 0 0,0 1 0 0 0,0-1 32 0 0,-14-16-32 0 0,14 17 32 0 0,0-16 0 0 0,0-1 1 0 0,0 2-1 0 0,0-2 0 0 0,0 0-32 0 0,-14 2 32 0 0,14-17-32 0 0,0 16 0 0 0,0-16 32 0 0,0 1 64 0 0,0 14-192 0 0,0-14 64 0 0,0-1-32 0 0,0 0 64 0 0,0 0-32 0 0,0 1 32 0 0,0 0 0 0 0,0-1 0 0 0,0 0-33 0 0,0 16 66 0 0,0-15-66 0 0,0-1 66 0 0,0 16-66 0 0,0-16 33 0 0,0 1-32 0 0,0 14-32 0 0,0-15-32 0 0,14 17-224 0 0,-14-17-96 0 0,0 16-225 0 0,0-1-384 0 0,14 1-352 0 0,-14-15-929 0 0,14 15-1378 0 0,-14-31-3619 0 0</inkml:trace>
  <inkml:trace contextRef="#ctx0" brushRef="#br3" timeOffset="52">4192 2598 352 0 0,'0'0'1378'0'0,"0"-15"-642"0"0,0 15-127 0 0,0 0-1 0 0,0 0 129 0 0,0 0-96 0 0,0 0-33 0 0,0 0-191 0 0,0 0-33 0 0,14 0 65 0 0,-14 0 191 0 0,0 0-159 0 0,0 0-65 0 0,0 0 129 0 0,0 0-161 0 0,0 0 0 0 0,0 0-128 0 0,14 0-31 0 0,-14 0 31 0 0,0 0 96 0 0,15 0-31 0 0,-2 0-97 0 0,-13 0 32 0 0,14 0 0 0 0,0 0-32 0 0,0 0 33 0 0,0 0-97 0 0,0 0 32 0 0,0-15 32 0 0,0 15-64 0 0,13 0 1 0 0,-12 0-33 0 0,-2-16 64 0 0,15 16-32 0 0,-14 0-64 0 0,15 0 96 0 0,-1 0-96 0 0,-1-15 0 0 0,1 15-96 0 0,-14 0 65 0 0,14 0-1 0 0,0 0-32 0 0,0 0 32 0 0,0 0-96 0 0,-14 15 64 0 0,14-15-32 0 0,-15 0 32 0 0,15 16 32 0 0,-14-16-64 0 0,14 15 32 0 0,-13-15-32 0 0,12 15 0 0 0,-13-15 32 0 0,0 16-32 0 0,14-16 0 0 0,-14 0 0 0 0,0 0 0 0 0,14 15 0 0 0,-14-15 0 0 0,0 0 0 0 0,0 0 0 0 0,0 0 32 0 0,-1 0-32 0 0,2 16 32 0 0,-1-16-32 0 0,-14 0 0 0 0,14 0 0 0 0,-14 0 0 0 0,14 0 0 0 0,-14 0 0 0 0,0 0 0 0 0,0 0-32 0 0,0 0 0 0 0,0 0 32 0 0,13 0 32 0 0,-13 0-32 0 0,0 0 0 0 0,0 0 0 0 0,0 0 32 0 0,0 0-32 0 0,0 0 0 0 0,0 0 32 0 0,0 0-32 0 0,0 0 0 0 0,0 0 0 0 0,0 0 0 0 0,0 0 0 0 0,0 0 0 0 0,0 0 0 0 0,0 0-32 0 0,0 0 64 0 0,0 0 32 0 0,0 0 0 0 0,0 0-32 0 0,0 0 0 0 0,0 0 0 0 0,0 0 32 0 0,0 0 0 0 0,0 0-32 0 0,0 0-32 0 0,0-16-32 0 0,0 16 0 0 0,0 0 0 0 0,0 0 0 0 0,0 0 0 0 0,0 0 32 0 0,0 0 0 0 0,0 0 0 0 0,0 0 0 0 0,0 0-32 0 0,0 0 32 0 0,0 0 0 0 0,0 0 32 0 0,0 0 0 0 0,0 0-32 0 0,0 0 0 0 0,0 0 32 0 0,0 0 32 0 0,0 0-32 0 0,0 0-32 0 0,0 0 32 0 0,0 0 96 0 0,0 0-96 0 0,0 0-32 0 0,0 0 0 0 0,0 0-32 0 0,0 0 0 0 0,0 0 32 0 0,0 0 32 0 0,-13 0-32 0 0,13 0 0 0 0,0 16-32 0 0,0-16 64 0 0,0 0-64 0 0,0 0 64 0 0,0 0-32 0 0,0 0 0 0 0,0 0 0 0 0,0 0-32 0 0,0 0 32 0 0,0 15 0 0 0,0-15 0 0 0,0 0 0 0 0,0 0 32 0 0,0 0 0 0 0,0 0 1 0 0,0 0-1 0 0,0 0 0 0 0,0 0 32 0 0,0 0 0 0 0,0 0-32 0 0,0 0 0 0 0,0 0-64 0 0,0 0 64 0 0,0 0-32 0 0,0 0-32 0 0,0 0 32 0 0,0 0 32 0 0,0 0-32 0 0,0 0-32 0 0,0 0 32 0 0,0 0-64 0 0,0 0 128 0 0,0 0-32 0 0,0 0-32 0 0,13 0-32 0 0,-13 0 32 0 0,0 0 0 0 0,0 0 32 0 0,0 0-32 0 0,0 0 0 0 0,0 0 0 0 0,0 0-32 0 0,0 0 64 0 0,0 0-64 0 0,0 0 96 0 0,0 15 0 0 0,0-15 0 0 0,0 0 32 0 0,0 15-32 0 0,0-15 32 0 0,0 16-96 0 0,0 0 96 0 0,0-1 0 0 0,0 0-64 0 0,0 1 64 0 0,0-1-64 0 0,0 1 33 0 0,0 14-65 0 0,0-14 32 0 0,0 15 0 0 0,0-1 0 0 0,-13 1 352 0 0,13 15 193 0 0,0-15-225 0 0,0 15-128 0 0,-14-15-96 0 0,14 15 32 0 0,0 0-128 0 0,0 0 64 0 0,-14-15-31 0 0,14 31-1 0 0,0-16-96 0 0,0 0 96 0 0,-14 1 0 0 0,14-1-32 0 0,0-15 0 0 0,0 15 0 0 0,-15-1-32 0 0,15-13 64 0 0,0 14-32 0 0,0-16 32 0 0,0 17 0 0 0,0-16-32 0 0,-13-1-64 0 0,13 1 32 0 0,0 0 32 0 0,0-1 0 0 0,-14 1 0 0 0,14 0 0 0 0,0 0 0 0 0,-14 15 0 0 0,14-15 0 0 0,0 0-32 0 0,-14 15 32 0 0,14-15-32 0 0,-14 15 64 0 0,14-16-32 0 0,0 17-32 0 0,0-17 64 0 0,-14 2-64 0 0,14 14 32 0 0,0 0-32 0 0,0-15 32 0 0,-14 15 0 0 0,14 0 33 0 0,0 0-33 0 0,0-15 0 0 0,-14 15 64 0 0,14 1-32 0 0,-14-1-32 0 0,14 15 64 0 0,0-14 32 0 0,0-1-128 0 0,-14-1 64 0 0,14 2 32 0 0,0-17-32 0 0,0 18-64 0 0,0-3 96 0 0,0 1-32 0 0,0-15-32 0 0,-14 15 0 0 0,14 1 32 0 0,0-2-31 0 0,0 2-1 0 0,0-1 32 0 0,0 0-32 0 0,0-15-32 0 0,0 15-32 0 0,0 1 64 0 0,0-17-32 0 0,0 1 32 0 0,0 0 0 0 0,0 0 0 0 0,0-1 0 0 0,0 1 0 0 0,0 0-64 0 0,0 0 64 0 0,0-1 0 0 0,0 1-32 0 0,0 0 0 0 0,0 0 0 0 0,0 0 0 0 0,0 0 0 0 0,0-1 0 0 0,0 17 0 0 0,0-17 0 0 0,0 1 0 0 0,0 15 0 0 0,0-15 0 0 0,0 15 0 0 0,0-15 32 0 0,0 15-32 0 0,0 0 0 0 0,0-15 0 0 0,0 0 0 0 0,0 15 32 0 0,0-15-32 0 0,0 0 0 0 0,0-1 0 0 0,0 1 32 0 0,0-15-32 0 0,0 15 0 0 0,0-1 0 0 0,0-14 0 0 0,0 0 0 0 0,0-1-32 0 0,0-15 32 0 0,0 15-32 0 0,0 0 32 0 0,0 0 0 0 0,0 1 0 0 0,0 0 0 0 0,0-1-32 0 0,0 0 64 0 0,0 1-32 0 0,0-1 64 0 0,0 1-160 0 0,0-16 64 0 0,0 14-32 0 0,0 2 32 0 0,0 0 0 0 0,0-1 0 0 0,0 0 32 0 0,0 0 0 0 0,0 1 0 0 0,0 0 0 0 0,0-1 0 0 0,0 0-32 0 0,0 1 64 0 0,0 15-32 0 0,14-16-32 0 0,-14 16 32 0 0,0-16 0 0 0,0 16 0 0 0,14-16 0 0 0,-14 0 0 0 0,0 1-32 0 0,0-16 96 0 0,0 16-96 0 0,0-16 32 0 0,0 0 0 0 0,0 15 0 0 0,0-15 0 0 0,0 0 0 0 0,0 0 0 0 0,0 0 0 0 0,0 0-32 0 0,0 0-129 0 0,0 0-95 0 0,0 0-128 0 0,0 0-225 0 0,0-15-384 0 0,0 15-384 0 0,0-16-1410 0 0,0 0-2882 0 0</inkml:trace>
  <inkml:trace contextRef="#ctx0" brushRef="#br3" timeOffset="53">4080 7371 96 0 0,'-14'0'224'0'0,"14"0"929"0"0,0 0-32 0 0,-13 0-192 0 0,13 0-64 0 0,0 0 32 0 0,-15 0 160 0 0,15 0-288 0 0,0 0-65 0 0,0 0-255 0 0,0 0-1 0 0,0 0 1 0 0,0 0-97 0 0,0 0-64 0 0,0 0-31 0 0,15 0 159 0 0,-15 15 128 0 0,13-15-63 0 0,1 0-129 0 0,1 0-160 0 0,-1 0 97 0 0,14 0-65 0 0,-15 0-96 0 0,15 0 32 0 0,0 0-64 0 0,1 0-64 0 0,-2 0-32 0 0,15 0 32 0 0,-14-15 0 0 0,13 15 0 0 0,2-15 0 0 0,-16-1-64 0 0,15 16 32 0 0,0-16 0 0 0,-14 1 0 0 0,14 15 0 0 0,-14 0-64 0 0,13-15 32 0 0,-12 15 32 0 0,12 0 0 0 0,-13-15-32 0 0,0 15 64 0 0,1 0-32 0 0,-15-16-32 0 0,13 1 32 0 0,1 15 0 0 0,0-16-64 0 0,-14 16-32 0 0,14-15 64 0 0,-14 0 0 0 0,14 15 0 0 0,-14-16 32 0 0,-1 16 0 0 0,2 0 0 0 0,-1 0 0 0 0,0 0 0 0 0,0 0 0 0 0,-1 0 0 0 0,2 0 0 0 0,-15-15 0 0 0,13 15 0 0 0,1 0 0 0 0,0 0 32 0 0,-14 0-32 0 0,14 0 0 0 0,-14 0 0 0 0,15 0 0 0 0,-2 0 0 0 0,-13 0 0 0 0,0 0 0 0 0,14 0-32 0 0,-14 0-32 0 0,0 15-128 0 0,0-15-769 0 0,0 0-993 0 0,0 16-2050 0 0</inkml:trace>
  <inkml:trace contextRef="#ctx0" brushRef="#br3" timeOffset="54">4206 2598 865 0 0,'0'0'1249'0'0,"0"0"-352"0"0,0 0 64 0 0,0 0-64 0 0,0 0-193 0 0,0 0-127 0 0,0 0-193 0 0,0 0 33 0 0,0 0 31 0 0,0 0-32 0 0,0 0-31 0 0,0 0-33 0 0,0 0 0 0 0,0-15 1 0 0,0 15-97 0 0,0 0-32 0 0,0 0-64 0 0,0 0-64 0 0,0 0-31 0 0,0 0-1 0 0,0 0 32 0 0,14-15-32 0 0,-14 15 64 0 0,15 0-32 0 0,-15-16 32 0 0,13 16-32 0 0,-13-15 64 0 0,14 15 0 0 0,-14-16-31 0 0,0 16-1 0 0,14-15-32 0 0,-14 15 32 0 0,14-16-32 0 0,0 16-96 0 0,-14-15 96 0 0,14-1-32 0 0,-14 16 0 0 0,14-15 0 0 0,0 1 0 0 0,0 14 0 0 0,-1-16-64 0 0,-13 0 96 0 0,15 0-31 0 0,-2 1 31 0 0,2 0-64 0 0,-2 0 32 0 0,1-1 32 0 0,-14 1-64 0 0,15 0 128 0 0,-1-1-96 0 0,-1 0 96 0 0,2 1 32 0 0,-2 0-63 0 0,1-16 31 0 0,0 15-128 0 0,0 1 64 0 0,0 0-32 0 0,0 0-32 0 0,0-1 0 0 0,14 1 64 0 0,-14-16-96 0 0,0 16 32 0 0,-1-1 0 0 0,2-15-32 0 0,13 16 32 0 0,-14 0-32 0 0,-1-1-32 0 0,2 0 64 0 0,-2 1 0 0 0,15-15 0 0 0,-14 14 32 0 0,1 0-32 0 0,12-14 0 0 0,-13 15-32 0 0,0-1 32 0 0,0 1-32 0 0,0-1 0 0 0,0 1 32 0 0,0-1 0 0 0,0 1-32 0 0,0-1 32 0 0,0 1-32 0 0,0 1 0 0 0,0 14 0 0 0,-14-16 0 0 0,14 16 0 0 0,-1-16 0 0 0,-13 16 32 0 0,15-16-32 0 0,-1 2 0 0 0,0 14 0 0 0,0-16 32 0 0,-1 1-32 0 0,2-1 0 0 0,-2 0 0 0 0,15 2 0 0 0,-14-2 0 0 0,1-15-128 0 0,12 16 385 0 0,-13 0-129 0 0,0-1 0 0 0,0 0-96 0 0,0 1 0 0 0,0 15-32 0 0,0-15 0 0 0,-14 0 32 0 0,14 15-32 0 0,-14-16 0 0 0,14 16 0 0 0,-14 0 32 0 0,0 0-32 0 0,0-15 0 0 0,0 15 0 0 0,0 0 0 0 0,0 0 0 0 0,0 0 0 0 0,0 0 64 0 0,0 0-64 0 0,0 0 0 0 0,0 0 0 0 0,0 0 0 0 0,0 0 0 0 0,0 0 0 0 0,0 0 0 0 0,0 0 0 0 0,0 0 0 0 0,0 0 0 0 0,0 0 0 0 0,0 0 0 0 0,0 0 0 0 0,14 0 0 0 0,-14 0 32 0 0,0 0-32 0 0,0 0-96 0 0,14-16-449 0 0,-14 16-576 0 0,14 0-897 0 0,-14 0-1409 0 0,0 0-1185 0 0</inkml:trace>
  <inkml:trace contextRef="#ctx0" brushRef="#br3" timeOffset="55">5127 2660 1505 0 0,'0'0'929'0'0,"0"0"32"0"0,0-15-128 0 0,0 15-64 0 0,0 0-193 0 0,0-16-159 0 0,14 16-65 0 0,-14-15-32 0 0,14 15 1 0 0,-14-16-33 0 0,14 16 0 0 0,1-15 0 0 0,-2 0 1 0 0,-13 15 31 0 0,14-16-96 0 0,0 1 0 0 0,0-1 65 0 0,0 1-33 0 0,0 15-96 0 0,0-16-32 0 0,0 1-32 0 0,0-1 64 0 0,0 1-95 0 0,0 1 31 0 0,0-2-32 0 0,0 0-32 0 0,-1 0 96 0 0,16 1-64 0 0,-15 0 0 0 0,0-16 0 0 0,13 16 0 0 0,-12-16 0 0 0,12 0 96 0 0,1 16-96 0 0,0-16-32 0 0,-14 0 0 0 0,14 1 64 0 0,-14 14-63 0 0,14-15-1 0 0,-13 1 0 0 0,-2 14-32 0 0,1 1-32 0 0,0-16 32 0 0,-1 16 32 0 0,2-1 0 0 0,-1 0-32 0 0,-1 1 32 0 0,-13 0 64 0 0,15 0-64 0 0,-1-1 0 0 0,-14 0-32 0 0,13 1 0 0 0,2 0 0 0 0,-2 0 64 0 0,2 15 0 0 0,-2-16-32 0 0,1 1-32 0 0,1-1 64 0 0,-2 16-64 0 0,1-15 0 0 0,-14-1 0 0 0,14 16 0 0 0,0 0 0 0 0,-14-15 0 0 0,0 15 32 0 0,14-16 32 0 0,-14 16 0 0 0,0-15-32 0 0,0 15 0 0 0,14-14 32 0 0,-14 14 64 0 0,0 0-96 0 0,0 0 65 0 0,0-16-33 0 0,0 16 64 0 0,0 0-32 0 0,0-16-32 0 0,0 16 96 0 0,13 0-128 0 0,-13 0 96 0 0,0-16-64 0 0,0 16 0 0 0,0 0-64 0 0,0 0 64 0 0,0-14-32 0 0,15 14-32 0 0,-15-16 32 0 0,0 16 0 0 0,0-15-32 0 0,14 15 32 0 0,1-16-32 0 0,-15 0 0 0 0,13 2 0 0 0,0 14 0 0 0,-13-16 0 0 0,15 16 0 0 0,-15 0 0 0 0,0 0-64 0 0,0 0 385 0 0,0 0-97 0 0,0 0-352 0 0,0 0 352 0 0,0 0-160 0 0,0 0 192 0 0,0 0-512 0 0,0 0 512 0 0,0 0-480 0 0,0 0 512 0 0,0-16-544 0 0,0 16 448 0 0,0 0-160 0 0,0 0 0 0 0,0 0 0 0 0,0 0 0 0 0,0 0-32 0 0,0 0 0 0 0,0 0 0 0 0,0 0 0 0 0,0 0 0 0 0,0 0 0 0 0,0 0 0 0 0,13 0 32 0 0,-13 0-32 0 0,0-15 32 0 0,0 15 1 0 0,15 0-66 0 0,-15 0 66 0 0,0-15-1 0 0,14 15-32 0 0,-14 0 64 0 0,0 0-32 0 0,0-15 0 0 0,0 15-32 0 0,0 0 32 0 0,0-16-32 0 0,0 16 0 0 0,0 0 32 0 0,13 0 32 0 0,-13 0-32 0 0,0 0-64 0 0,0 0 64 0 0,0-16-32 0 0,0 16 0 0 0,0 0 0 0 0,0 0 0 0 0,0 0-32 0 0,0 0 32 0 0,0 0 0 0 0,0 0 0 0 0,0 0 0 0 0,0 0-64 0 0,0 0 32 0 0,0-15-96 0 0,0 15-1 0 0,0 0-31 0 0,0 0-96 0 0,0 0-128 0 0,0 0-193 0 0,0 0-192 0 0,0 0-159 0 0,0 0-482 0 0,0 0-319 0 0,0 0-257 0 0,0 0 224 0 0,15 0-1185 0 0</inkml:trace>
  <inkml:trace contextRef="#ctx0" brushRef="#br3" timeOffset="56">5365 1413 0 0 0,'0'0'801'0'0,"0"0"416"0"0,0 0-576 0 0,0 0-97 0 0,0 0-31 0 0,0 0 159 0 0,0 0-31 0 0,13 0-65 0 0,-13 0-31 0 0,14 0-65 0 0,1 0-63 0 0,-15 0-65 0 0,14 0 0 0 0,0 0-127 0 0,0 0 31 0 0,-1 0-32 0 0,2 0 32 0 0,-2-15-32 0 0,1 15-63 0 0,1 0-33 0 0,13 0 0 0 0,-15 0 32 0 0,15 0-128 0 0,-14 0 32 0 0,14 0 0 0 0,-14 0 0 0 0,14 0-32 0 0,0 0 32 0 0,-15 0-96 0 0,16 0 64 0 0,-16-16 32 0 0,16 16-32 0 0,-16 0 0 0 0,2 0 0 0 0,-2 0-32 0 0,2 0 32 0 0,-2 0 1 0 0,-13 0-33 0 0,14 0 0 0 0,1 0 0 0 0,-2 0 32 0 0,-13 0-32 0 0,14 0 0 0 0,0 0 0 0 0,-14 0-32 0 0,14 0 64 0 0,-14 0-32 0 0,14 0 0 0 0,-14 0 0 0 0,0 0 32 0 0,14 0-32 0 0,-14 0 0 0 0,0 0 0 0 0,13 0 0 0 0,-13 0 0 0 0,0 0 0 0 0,0 0 32 0 0,15 0-32 0 0,-15 0 0 0 0,0 0 0 0 0,0 0 32 0 0,0 0-32 0 0,0 0 32 0 0,0 0-32 0 0,0 0 0 0 0,0 0 32 0 0,14 0-32 0 0,-14 0 32 0 0,0 0-64 0 0,0 0 32 0 0,15 0 32 0 0,-15 0 32 0 0,13 0-32 0 0,-13 0 0 0 0,0 0-32 0 0,13 0 32 0 0,-13 0-64 0 0,0 0-32 0 0,0 0-32 0 0,15 0 128 0 0,-15 0-32 0 0,0 0 0 0 0,13 0-32 0 0,-13 0 32 0 0,15 0 32 0 0,-15 0 32 0 0,0 0-64 0 0,14 0 0 0 0,-14 0 0 0 0,13 0 0 0 0,-13 0 32 0 0,15 16-32 0 0,-15-16 0 0 0,0 0 0 0 0,14 0-128 0 0,-14 0-225 0 0,0 15-287 0 0,0-15-417 0 0,13 0-481 0 0,-13 0-319 0 0,0 15-930 0 0</inkml:trace>
  <inkml:trace contextRef="#ctx0" brushRef="#br3" timeOffset="57">6175 1459 32 0 0,'0'0'2434'0'0,"0"0"-1729"0"0,0 0 128 0 0,0 0 64 0 0,0 0-65 0 0,0 0-319 0 0,0 0-97 0 0,0 0 97 0 0,0 0 63 0 0,0 0-287 0 0,0 0-65 0 0,0 0 384 0 0,0 0-191 0 0,0 0-97 0 0,0 0 96 0 0,0 16 1 0 0,0-16-1 0 0,0 15-63 0 0,0-15-33 0 0,0 15-64 0 0,0 0 0 0 0,0-15-95 0 0,0 16 31 0 0,0 0 32 0 0,0-2-224 0 0,13-14 64 0 0,-13 16-64 0 0,0 15 32 0 0,0-15 96 0 0,0-2-32 0 0,0 2-64 0 0,0 0 64 0 0,0 0-32 0 0,0-2 0 0 0,0 17 1 0 0,0-16-1 0 0,0 1 0 0 0,14-1-64 0 0,-14 1 32 0 0,0-1 32 0 0,0 1 0 0 0,0-1-64 0 0,0 0 64 0 0,14 0-64 0 0,-14 1 32 0 0,0 15 0 0 0,0-16 32 0 0,0 0-64 0 0,0 1 64 0 0,0 0-32 0 0,0-1-64 0 0,0 16 96 0 0,14-16-32 0 0,-14 1 32 0 0,0 14-64 0 0,0-14 32 0 0,0 15 0 0 0,0-16 0 0 0,0 0 0 0 0,0 0 0 0 0,0 17-32 0 0,15-17 32 0 0,-15 0-32 0 0,0 0 32 0 0,0 1-32 0 0,0 0 0 0 0,0-1 32 0 0,0 0 0 0 0,0 1-32 0 0,0 14 65 0 0,0-15 31 0 0,0 17 128 0 0,0-16-64 0 0,0 13-32 0 0,0 2 64 0 0,0-15-32 0 0,0 15 1 0 0,0 0-1 0 0,-15-16-96 0 0,15 16 64 0 0,0 0 0 0 0,0-16-32 0 0,0 15 64 0 0,0-14-64 0 0,0 15 33 0 0,0 0-33 0 0,-14-16 32 0 0,14 16-32 0 0,0 0 96 0 0,0 0-128 0 0,0-1 64 0 0,0 1 0 0 0,0 0-64 0 0,0-16 64 0 0,0 16-31 0 0,0 0 63 0 0,0-16-128 0 0,0 16 160 0 0,-14-1-96 0 0,14 2 64 0 0,0-2-64 0 0,0 1 32 0 0,0 0 33 0 0,0 0-65 0 0,-14 0 0 0 0,14-1-32 0 0,0 1 0 0 0,0 0 32 0 0,0-1-32 0 0,0 2-32 0 0,0-2-32 0 0,0 1 64 0 0,0-1 32 0 0,0 2-32 0 0,0-1 64 0 0,0-17-64 0 0,0 18-64 0 0,0-1 64 0 0,0-16-31 0 0,0 15 31 0 0,0 1-64 0 0,0-15 32 0 0,-13 15-32 0 0,13-1 32 0 0,0 1 32 0 0,0 0 0 0 0,0-1-32 0 0,0 1 0 0 0,0 0-64 0 0,0 0 96 0 0,0 0-64 0 0,0-16 32 0 0,0 32 0 0 0,0-32-32 0 0,0 15 32 0 0,0 2-32 0 0,0-17 64 0 0,0 16-64 0 0,0 0 0 0 0,0-17 0 0 0,0 2 0 0 0,0 15 32 0 0,0-15 0 0 0,0-2-32 0 0,0 18 0 0 0,0-16 32 0 0,0 14-32 0 0,0-15 32 0 0,0 0-32 0 0,0 16 32 0 0,0-15-32 0 0,0 15 32 0 0,0-16-32 0 0,0 15 0 0 0,0 2 0 0 0,0-17 32 0 0,0 15-32 0 0,0 2-32 0 0,13-2 32 0 0,-13 1 32 0 0,0-15-32 0 0,0 14 0 0 0,0 1 32 0 0,0-15-32 0 0,0 14 32 0 0,14-15-32 0 0,-14 1 0 0 0,0 0 0 0 0,0-1 32 0 0,0 0-32 0 0,0 16 0 0 0,0-15 0 0 0,14-2 32 0 0,-14 18-32 0 0,0-17 32 0 0,0 0-32 0 0,0 0 0 0 0,0 1 0 0 0,0 16 32 0 0,0-32-32 0 0,0 30 0 0 0,0-30 0 0 0,0 15 0 0 0,0 0 0 0 0,0-15 0 0 0,0 0 0 0 0,0 0 0 0 0,0 16 0 0 0,0-16 0 0 0,0 0 0 0 0,0 15 0 0 0,0 1 0 0 0,14-16 0 0 0,-14 15 0 0 0,0 1 0 0 0,0-1 0 0 0,0-15-32 0 0,0 15 0 0 0,15 0-96 0 0,-15 1 0 0 0,0 0-128 0 0,0-1 0 0 0,0-15-129 0 0,0 15-63 0 0,0 0-1 0 0,0-15-95 0 0,0 0-129 0 0,0 0-63 0 0,0 0 31 0 0,0 0-96 0 0,0 0-288 0 0,-15-15-416 0 0,1 0-1026 0 0,0 0-1280 0 0,14-1-1410 0 0</inkml:trace>
  <inkml:trace contextRef="#ctx0" brushRef="#br3" timeOffset="58">6230 5215 0 0 0,'0'0'256'0'0,"0"0"1506"0"0,0 0-961 0 0,0 0-321 0 0,0 0-96 0 0,0 0 161 0 0,0 0 0 0 0,0 0-33 0 0,0 0-64 0 0,-14 0-63 0 0,14 0-1 0 0,0 0 33 0 0,0 0 63 0 0,0 0-32 0 0,0 0-95 0 0,0 0-1 0 0,0 0 32 0 0,0 16 1 0 0,0-16-1 0 0,0 0 1 0 0,0 15 31 0 0,0-15-32 0 0,0 16-95 0 0,0-1-1 0 0,0 1-64 0 0,0-1 0 0 0,0 0-64 0 0,0 0 1 0 0,0 1-1 0 0,0 0-64 0 0,0-1-32 0 0,14 15 160 0 0,-14-14-64 0 0,0 15 0 0 0,0-16-96 0 0,0 1 33 0 0,15 15 63 0 0,-15-17-128 0 0,0 2 64 0 0,0 0-32 0 0,0-1-32 0 0,0-15 96 0 0,0 16-96 0 0,0-2 64 0 0,0 2 64 0 0,0-16 32 0 0,0 15-31 0 0,0-15 63 0 0,0 16-64 0 0,-15-16-32 0 0,15 0 0 0 0,0 0-32 0 0,0 16-64 0 0,0-16 64 0 0,0 0-96 0 0,0 0 32 0 0,0 15-32 0 0,0-15 0 0 0,0 0 33 0 0,0 0-33 0 0,0 0 0 0 0,0 0 0 0 0,0 0-193 0 0,0 0-255 0 0,0 0-833 0 0,0 0-961 0 0,0 0-1410 0 0,0 0-2914 0 0</inkml:trace>
  <inkml:trace contextRef="#ctx0" brushRef="#br3" timeOffset="59">6300 5615 352 0 0,'-14'16'1794'0'0,"0"-1"-769"0"0,14-15-224 0 0,-14 16 288 0 0,14-16 0 0 0,-13 16-256 0 0,-2-1-129 0 0,1-15 65 0 0,0 15-192 0 0,14 1-97 0 0,-14-1 0 0 0,1-15 33 0 0,-2 15-65 0 0,2 1-63 0 0,-1-1-65 0 0,-1 1 32 0 0,2-1-127 0 0,-1 0-1 0 0,-1 0-96 0 0,-13 17 32 0 0,15-2 64 0 0,-15 1 97 0 0,-14 0-1 0 0,14 15 128 0 0,0-15-127 0 0,1 0-65 0 0,-2 15-96 0 0,1-31 0 0 0,0 16 0 0 0,15 0 97 0 0,-1 0-65 0 0,-14 0-32 0 0,14-17-32 0 0,-1 18 64 0 0,2-17-96 0 0,-1 1 0 0 0,-13 14-32 0 0,12 1 33 0 0,1-16-65 0 0,-14 16 32 0 0,14 0-32 0 0,-14 0 32 0 0,0 0 0 0 0,15-1 32 0 0,-16 1 64 0 0,16 0-32 0 0,-15 0 0 0 0,14-1 0 0 0,-14-14-96 0 0,13 15 64 0 0,1-16-63 0 0,1 16 31 0 0,-1-16-64 0 0,0 1 64 0 0,0 0-32 0 0,0-1 32 0 0,0 0-32 0 0,14 15-32 0 0,-14-14 64 0 0,0 0-32 0 0,14-1 128 0 0,-14 0-320 0 0,0-15 128 0 0,14 16-64 0 0,-14-1 64 0 0,0 1 0 0 0,0-2 32 0 0,1 2 0 0 0,-2 0 0 0 0,-13-1 32 0 0,1 0-32 0 0,12 0 0 0 0,-12 1 32 0 0,13-16-32 0 0,0 16 0 0 0,-1-16 0 0 0,2 15 32 0 0,13-15-32 0 0,-14 15 64 0 0,14-15-64 0 0,-14 0 0 0 0,14 0 0 0 0,0 0-64 0 0,-14 0 64 0 0,14 16 64 0 0,0-16-64 0 0,0 0 0 0 0,0 0 0 0 0,0 0 0 0 0,0 0 0 0 0,-14 15-64 0 0,14-15 128 0 0,0 0-64 0 0,0 0 0 0 0,0 0 0 0 0,0 0 0 0 0,0 0-64 0 0,0 0 32 0 0,0 0-128 0 0,0 0-449 0 0,0 0-512 0 0,0 0-577 0 0,14 0-1441 0 0,0 0-2594 0 0</inkml:trace>
  <inkml:trace contextRef="#ctx0" brushRef="#br3" timeOffset="60">5253 3830 897 0 0,'0'-15'1025'0'0,"0"15"-353"0"0,0 0 1 0 0,0 0 0 0 0,0 0-1 0 0,0 0 33 0 0,0 0-96 0 0,0 0 31 0 0,0 0 65 0 0,0 0 64 0 0,0 0-97 0 0,0 0-31 0 0,0 0-33 0 0,0 0-63 0 0,0 0-97 0 0,0 0 33 0 0,0 0-1 0 0,0 0 33 0 0,0 0-97 0 0,0 0-96 0 0,0 0 1 0 0,0 0-65 0 0,0 0-192 0 0,0 0 32 0 0,0 0 32 0 0,0 0-96 0 0,0 0 0 0 0,0 0 96 0 0,0 0-63 0 0,0 0 31 0 0,0 15-32 0 0,0-15 64 0 0,0 15-32 0 0,0-15-32 0 0,0 0-64 0 0,0 15 64 0 0,0 1 0 0 0,0-16 0 0 0,0 16-32 0 0,0-16 32 0 0,0 15 0 0 0,0 0 0 0 0,0-15-96 0 0,0 15 64 0 0,0-15 64 0 0,0 16-96 0 0,0-16 32 0 0,0 0 0 0 0,0 15 1 0 0,0-15-1 0 0,0 0-32 0 0,0 16 0 0 0,0-16 0 0 0,0 0 32 0 0,0 0 0 0 0,0 0-32 0 0,0 0 0 0 0,0 0 32 0 0,0 0 0 0 0,0 0 32 0 0,0 0-32 0 0,0 0-32 0 0,0 0 64 0 0,0 0 0 0 0,0 0-32 0 0,0 0-64 0 0,0 0-288 0 0,0 0-353 0 0,0 0-512 0 0,0 0-737 0 0,0 0-1409 0 0,0 0-1249 0 0</inkml:trace>
  <inkml:trace contextRef="#ctx0" brushRef="#br3" timeOffset="61">5253 3815 96 0 0,'0'0'32'0'0,"0"0"128"0"0,0 0 481 0 0,0 0-97 0 0,0 0 1 0 0,0 0-33 0 0,0 0 65 0 0,0 0-1 0 0,0 0-95 0 0,0 0 31 0 0,0 0 1 0 0,0 0-193 0 0,0 0 1 0 0,0 0 63 0 0,0 0-64 0 0,0 0 33 0 0,0 0 63 0 0,0 0 32 0 0,0 0-191 0 0,0 0 127 0 0,0 0-96 0 0,0 0-32 0 0,14 0 65 0 0,-14-16-33 0 0,0 16 0 0 0,0 0-63 0 0,0 0-33 0 0,0 0 64 0 0,14 0-32 0 0,-14 0 0 0 0,0 0 1 0 0,14-15-1 0 0,-14 15 32 0 0,0 0 32 0 0,14 0-128 0 0,-14-16 33 0 0,0 16-33 0 0,14 0-64 0 0,-14 0 64 0 0,14-15 64 0 0,-14 15-128 0 0,0 0 32 0 0,14-16-96 0 0,-14 16 65 0 0,0 0-1 0 0,14-15-64 0 0,-14 15-64 0 0,0-15 64 0 0,13 15 0 0 0,-13 0-32 0 0,0 0 64 0 0,14-15-64 0 0,-14 15 32 0 0,0 0 0 0 0,0 0-32 0 0,0-16 32 0 0,15 16-32 0 0,-15 0 0 0 0,0 0 32 0 0,0 0 0 0 0,0 0 32 0 0,0 0-64 0 0,0 0 0 0 0,0 0 0 0 0,0 0 0 0 0,0 0 0 0 0,0 0 0 0 0,0 0 0 0 0,0-15 32 0 0,0 15-32 0 0,0 0 32 0 0,0 0-32 0 0,0 0 32 0 0,14 0-32 0 0,-14 0-32 0 0,0 0 32 0 0,0 0 32 0 0,0 0-32 0 0,0 0 32 0 0,0 0-32 0 0,0 0 0 0 0,0 0 0 0 0,0 0-32 0 0,0 0 32 0 0,0 0 0 0 0,0 0-32 0 0,0 0 32 0 0,0 0 32 0 0,0 0-32 0 0,0 0 0 0 0,0 0 0 0 0,0 0 0 0 0,0 0 0 0 0,0 0 0 0 0,0 0 0 0 0,0 0 0 0 0,0 0 0 0 0,0 0 0 0 0,0 0 0 0 0,0 0-32 0 0,0 0 32 0 0,0 0-32 0 0,0 0 0 0 0,0 0 32 0 0,0 0 0 0 0,0 0 0 0 0,0 0 0 0 0,0 0 32 0 0,0 0-64 0 0,0 0-32 0 0,0 0 32 0 0,0 0 0 0 0,0 0 0 0 0,0 0 32 0 0,0 0 32 0 0,0 0-32 0 0,0 0 0 0 0,0 0 0 0 0,0 0 0 0 0,0 0 0 0 0,0 15 0 0 0,0-15 0 0 0,0 0 32 0 0,0 0-32 0 0,0 0 0 0 0,0 0 32 0 0,0 16-32 0 0,0-16 64 0 0,0 15-64 0 0,0-15 32 0 0,0 15 0 0 0,0-15 0 0 0,0 15-64 0 0,0-15 64 0 0,0 0 0 0 0,0 16 0 0 0,0-1-32 0 0,0-15 64 0 0,0 0-32 0 0,0 16-32 0 0,0-16 32 0 0,0 0 0 0 0,0 15-64 0 0,0-15 64 0 0,0 0-32 0 0,0 0 0 0 0,0 16 0 0 0,0-16 0 0 0,0 0 0 0 0,0 0 32 0 0,0 15-32 0 0,0-15 0 0 0,14 15 0 0 0,-14-15 32 0 0,0 15-32 0 0,0 1 32 0 0,0-16-32 0 0,0 0 32 0 0,0 16-32 0 0,0-16 0 0 0,0 15 0 0 0,0-15 0 0 0,0 0 0 0 0,0 15 0 0 0,0-15 0 0 0,0 0 32 0 0,0 0 0 0 0,0 0-32 0 0,0 0 129 0 0,0 0-33 0 0,0 0-96 0 0,0-15 0 0 0,0 15-32 0 0,0 0-64 0 0,0 0 32 0 0,0 0-129 0 0,0-15 1 0 0,0 15 96 0 0,0 0-96 0 0,0 0 0 0 0,0 0 0 0 0,0 0-33 0 0,0-16 129 0 0,0 16-96 0 0,0 0 160 0 0,0 0-128 0 0,0 0-32 0 0,0 0-1 0 0,0 0 97 0 0,0 0 0 0 0,0 0 0 0 0,0 0 64 0 0,0 0-64 0 0,0 0 32 0 0,0 0 32 0 0,0 0 32 0 0,0 0 0 0 0,0 0 0 0 0,0 0 0 0 0,0 0 0 0 0,0 0 0 0 0,0 0 0 0 0,0 0 0 0 0,0 0 0 0 0,0 0 0 0 0,0 0 0 0 0,0 0 0 0 0,0 0 0 0 0,0 0 0 0 0,0 16 0 0 0,0-16 0 0 0,0 0 32 0 0,0 0 32 0 0,0 0 0 0 0,-14 0 0 0 0,14 0 0 0 0,0 0 32 0 0,0 15-32 0 0,-14-15-32 0 0,14 0 97 0 0,0 0-33 0 0,-15 0 0 0 0,15 0-32 0 0,0 15 32 0 0,-14-15 0 0 0,14 0-64 0 0,-13 0-32 0 0,13 0 32 0 0,-14 0 0 0 0,14 15 64 0 0,-14-15-96 0 0,14 0 0 0 0,-14 0 32 0 0,14 0-32 0 0,0 0 32 0 0,-14 16 0 0 0,14-16-32 0 0,0 0 0 0 0,-14 0 0 0 0,14 0-32 0 0,0 0 64 0 0,0 0 0 0 0,-14 0-32 0 0,14 0 0 0 0,0 0 0 0 0,0 0 0 0 0,0 0 0 0 0,0 0-32 0 0,0 0 0 0 0,0 0 64 0 0,0 0-288 0 0,0 0-256 0 0,0 0-225 0 0,0 0-769 0 0,0 0-896 0 0,0 0-352 0 0,0 15-2051 0 0</inkml:trace>
  <inkml:trace contextRef="#ctx0" brushRef="#br3" timeOffset="62">5099 3830 96 0 0,'0'0'224'0'0,"0"0"577"0"0,0 0-256 0 0,0 0-97 0 0,0 0 0 0 0,0 0-31 0 0,0 0-193 0 0,0 0-64 0 0,0 0-32 0 0,0 0 64 0 0,0 0 97 0 0,0 0-33 0 0,0 0 0 0 0,0 0-128 0 0,0 0 65 0 0,0 0-97 0 0,0 0 192 0 0,0-15-96 0 0,0 15 96 0 0,0 0-31 0 0,0 0-1 0 0,0 0-32 0 0,0 0 0 0 0,0 0-96 0 0,0 0 65 0 0,0 0-33 0 0,0 0-32 0 0,0 0-32 0 0,0 0 128 0 0,0 0-64 0 0,0 0-32 0 0,0 0 65 0 0,0 0-1 0 0,0 0-32 0 0,0 0 0 0 0,0 0 0 0 0,0 0-64 0 0,0 0 32 0 0,0 0-160 0 0,0 0 129 0 0,0 0-65 0 0,0 0 0 0 0,0 0 0 0 0,0 0 0 0 0,0 0 64 0 0,15 0 64 0 0,-15 0 64 0 0,0 0 0 0 0,13 0 65 0 0,-13 0-129 0 0,14 0 64 0 0,-14 0-32 0 0,14 0-32 0 0,-14 0 0 0 0,14 0-31 0 0,-14 0 31 0 0,15 0-64 0 0,-15 0 64 0 0,13 0-96 0 0,-13 0-64 0 0,14 0 96 0 0,-14 0-32 0 0,0-16-32 0 0,14 16 0 0 0,-14 0-32 0 0,0 0 0 0 0,0 0 0 0 0,0 0 0 0 0,0 0 0 0 0,14 0 0 0 0,-14 0 0 0 0,0 0-224 0 0,14 0-288 0 0,-14 0-321 0 0,0 0-513 0 0,14 0-511 0 0,-14 0-578 0 0,0 16-1152 0 0</inkml:trace>
  <inkml:trace contextRef="#ctx0" brushRef="#br3" timeOffset="63">5211 3645 192 0 0,'0'0'1281'0'0,"0"0"-608"0"0,0 0-225 0 0,0 0-127 0 0,0 0 31 0 0,0 0 32 0 0,0 0-63 0 0,0 0-65 0 0,0 0 353 0 0,0 0-65 0 0,0 0 65 0 0,0 0-161 0 0,0 0 1 0 0,-14 0-33 0 0,14 16-32 0 0,0-16-63 0 0,-13 0 127 0 0,13 15-192 0 0,0-15 65 0 0,-15 0-65 0 0,15 16-32 0 0,0-16-32 0 0,-14 15 0 0 0,14-15-31 0 0,-14 15-33 0 0,0 0-32 0 0,14-15-32 0 0,-13 16 0 0 0,13-1-32 0 0,-15-15 0 0 0,15 0 0 0 0,0 16-32 0 0,-13-16 64 0 0,13 0-64 0 0,0 15 0 0 0,0-15 0 0 0,0 0 0 0 0,0 0 0 0 0,0 0-64 0 0,0 0-417 0 0,0 0-191 0 0,0 0-321 0 0,13 0-737 0 0,-13 0-480 0 0,15-15-1153 0 0</inkml:trace>
  <inkml:trace contextRef="#ctx0" brushRef="#br3" timeOffset="64">5197 3661 865 0 0,'0'0'1409'0'0,"0"0"-416"0"0,0 0-256 0 0,0 0-97 0 0,14 0 1 0 0,-14 0-129 0 0,0 0 33 0 0,0 0-129 0 0,14 0-63 0 0,-14 0 63 0 0,14 0-128 0 0,-14 0 65 0 0,14 0-129 0 0,0 0-64 0 0,-14 0 0 0 0,14 0 0 0 0,0 0-128 0 0,0 15 97 0 0,0-15-33 0 0,0 0-64 0 0,-14 16-32 0 0,14-16 0 0 0,0 0 32 0 0,-1 15 32 0 0,1-15-32 0 0,1 0 0 0 0,-1 0 0 0 0,-14 0 0 0 0,14 0-32 0 0,-14 0-32 0 0,14 0 32 0 0,-14 0 32 0 0,13 0 32 0 0,-13 0 0 0 0,0 0-64 0 0,0 0-160 0 0,0 0-353 0 0,0 0-512 0 0,0 0-640 0 0,0 0-737 0 0</inkml:trace>
  <inkml:trace contextRef="#ctx0" brushRef="#br3" timeOffset="65">5099 3799 0 0 0,'0'0'320'0'0,"0"0"801"0"0,0 0-448 0 0,0 0-193 0 0,0 0-95 0 0,0-15 31 0 0,0 15 33 0 0,0 0-33 0 0,0 0-64 0 0,0 0-95 0 0,0 0 63 0 0,0 0-160 0 0,0 0-96 0 0,0 0 32 0 0,0 0 128 0 0,0 15-63 0 0,0-15 63 0 0,0 0 0 0 0,0 0 64 0 0,0 16-192 0 0,0-16 65 0 0,0 15 31 0 0,0-15 64 0 0,0 15-96 0 0,0-15-96 0 0,0 15 96 0 0,0 1-64 0 0,0-16-96 0 0,0 16 32 0 0,0-1 0 0 0,0-15 0 0 0,0 15 1 0 0,15-15-1 0 0,-15 15 0 0 0,0-15-32 0 0,0 16 32 0 0,0-16-32 0 0,0 0 0 0 0,0 0 0 0 0,0 0-32 0 0,0 15 32 0 0,0-15 32 0 0,0 0-32 0 0,0 16 0 0 0,0-16 0 0 0,0 0 0 0 0,0 0 64 0 0,0 0-64 0 0,0 0 0 0 0,0 0 64 0 0,0 0 32 0 0,0 0 0 0 0,0 0 0 0 0,0 0-96 0 0,0 0 0 0 0,0 0 32 0 0,0 0-32 0 0,13 0 0 0 0,-13 0 0 0 0,0 0-32 0 0,0 0 64 0 0,0 0-64 0 0,0 0 32 0 0,14-16 0 0 0,-14 16 0 0 0,0 0 32 0 0,0 0 32 0 0,14 0-32 0 0,-14 0 0 0 0,14 0 32 0 0,1-15-32 0 0,-15 15 64 0 0,13 0 32 0 0,1 0-31 0 0,0 0 31 0 0,0 0-64 0 0,-14 0 32 0 0,14-16-64 0 0,0 16 0 0 0,0 0-32 0 0,-14 0-32 0 0,14 0 32 0 0,-14 0 0 0 0,0 0 0 0 0,0 0 32 0 0,0 0-416 0 0,14 0-577 0 0,-14 0-481 0 0,0 0-736 0 0,0 16-2210 0 0</inkml:trace>
  <inkml:trace contextRef="#ctx0" brushRef="#br3" timeOffset="66">1204 3953 545 0 0,'0'0'1345'0'0,"0"0"-576"0"0,0 0-97 0 0,0 0 1 0 0,0 0 63 0 0,0 0-191 0 0,0 0-193 0 0,0 0 65 0 0,0 0 31 0 0,0 0 65 0 0,0 0 63 0 0,0 0 33 0 0,0 0-97 0 0,15 0-63 0 0,-15 0-1 0 0,0 0-64 0 0,0 0-127 0 0,0 0 63 0 0,0 0-160 0 0,0 0 32 0 0,0 0 1 0 0,0 0-65 0 0,0 0 256 0 0,0 0-96 0 0,0 0-31 0 0,0 0-1 0 0,0 0-96 0 0,0 0 0 0 0,0 0 64 0 0,0 0-96 0 0,14 0 33 0 0,-14 0-33 0 0,0 15 32 0 0,0-15-32 0 0,0 0 32 0 0,0 0-32 0 0,0 16-32 0 0,0-16 64 0 0,0 0-95 0 0,14 15 63 0 0,-14-15-64 0 0,0 16 64 0 0,0-16-64 0 0,0 15 0 0 0,0-15 0 0 0,0 0 0 0 0,0 16 0 0 0,0-16 32 0 0,0 15 32 0 0,0-15-96 0 0,0 0 96 0 0,0 15-63 0 0,0-15 63 0 0,14 16-32 0 0,-14-1-32 0 0,0 1 64 0 0,0-16 0 0 0,0 15 0 0 0,0 0 0 0 0,0-15-64 0 0,0 15 0 0 0,0-15 33 0 0,0 0-65 0 0,0 16-32 0 0,0-16 32 0 0,0 16 32 0 0,0-16 0 0 0,0 0-32 0 0,0 15 0 0 0,0-15 32 0 0,0 15 32 0 0,14-15-64 0 0,-14 0 32 0 0,0 16-64 0 0,0-16 0 0 0,0 0 0 0 0,0 15 64 0 0,0-15-32 0 0,0 16 0 0 0,0-16 32 0 0,0 14-64 0 0,0-14 32 0 0,0 16 32 0 0,0-16 0 0 0,0 16-32 0 0,0-16 0 0 0,0 15-32 0 0,0-15 64 0 0,0 16-32 0 0,0-16 1 0 0,0 14 31 0 0,0-14-64 0 0,0 16 32 0 0,0-16-32 0 0,0 0 32 0 0,0 16 0 0 0,0-16 0 0 0,0 0 0 0 0,0 16 0 0 0,0-16-32 0 0,0 14 0 0 0,0 2 64 0 0,0-16-64 0 0,0 15 32 0 0,0-15 0 0 0,0 15 0 0 0,0-15 0 0 0,0 16-32 0 0,0-16 64 0 0,0 15-64 0 0,0-15 0 0 0,0 16 0 0 0,0-16 0 0 0,0 15 0 0 0,0-15 0 0 0,0 16 32 0 0,0-16-32 0 0,0 15 32 0 0,0-15 0 0 0,0 0-32 0 0,0 15 0 0 0,0-15 32 0 0,0 15 0 0 0,0-15-32 0 0,0 16 0 0 0,0-16 0 0 0,0 16 0 0 0,0-16 32 0 0,0 0 0 0 0,0 15-32 0 0,0-15 0 0 0,0 15-32 0 0,0-15 32 0 0,0 15 32 0 0,0-15-32 0 0,14 16 0 0 0,-14-16 32 0 0,0 16 0 0 0,0-1-32 0 0,0-15 32 0 0,0 15-32 0 0,0-15 0 0 0,0 16 32 0 0,0-1 0 0 0,0 1-32 0 0,0-16 0 0 0,0 15 32 0 0,0 0 0 0 0,0 1 0 0 0,0-1 33 0 0,0 1-1 0 0,-14-2-32 0 0,14 2 32 0 0,0-16 0 0 0,0 31 0 0 0,0-15-32 0 0,0-16 32 0 0,0 15-64 0 0,0 0 64 0 0,0 1 0 0 0,0-1-32 0 0,0 1-32 0 0,0-2 64 0 0,0 2-32 0 0,0-16 0 0 0,0 16 32 0 0,0-1-32 0 0,0 0 32 0 0,0 0 32 0 0,0 1-64 0 0,0 0 0 0 0,0 0 0 0 0,0-2 1 0 0,0 2-1 0 0,0-16 0 0 0,0 15 0 0 0,0 0-32 0 0,0 1 32 0 0,0-1 0 0 0,0 1 32 0 0,14-1-32 0 0,-14 1 0 0 0,0-1 0 0 0,0 0-32 0 0,0 0 32 0 0,0 1 32 0 0,0 0-32 0 0,0-1 32 0 0,0 0-64 0 0,0 16 32 0 0,0-15 0 0 0,0-1 0 0 0,0-15 0 0 0,0 15-32 0 0,0 1 32 0 0,0-1 0 0 0,0-15-32 0 0,0 16 0 0 0,0-2 0 0 0,0-14 32 0 0,0 16-64 0 0,0 0 32 0 0,0-1 0 0 0,0 1 0 0 0,0-16 32 0 0,0 14-32 0 0,0 2 0 0 0,0-16 32 0 0,0 15-32 0 0,0 1 32 0 0,0-16-32 0 0,0 16 0 0 0,0-16 0 0 0,0 0 0 0 0,0 15 32 0 0,0-15-32 0 0,0 15 0 0 0,0-15 32 0 0,0 16-32 0 0,0-1 0 0 0,0-15 0 0 0,0 15 0 0 0,0 1 0 0 0,0-16 32 0 0,0 15-32 0 0,0 1 0 0 0,0-16 0 0 0,0 15 0 0 0,0-15 0 0 0,0 15 0 0 0,0 0 0 0 0,0-15 0 0 0,0 16 32 0 0,0-16-32 0 0,0 0 0 0 0,0 0 0 0 0,0 16 0 0 0,0-16 0 0 0,0 0 0 0 0,0 0 0 0 0,0 15 0 0 0,0-15 0 0 0,0 15 0 0 0,0 1-224 0 0,-14-16-384 0 0,14 15-289 0 0,0 0-545 0 0,-14 1-736 0 0,14-16-1281 0 0,0 15-2146 0 0</inkml:trace>
  <inkml:trace contextRef="#ctx0" brushRef="#br3" timeOffset="67">1275 5831 769 0 0,'0'0'1601'0'0,"0"0"-704"0"0,0 0-224 0 0,0 0-1 0 0,0 0 65 0 0,0 0-32 0 0,0 0-97 0 0,0 0 65 0 0,0 0-64 0 0,0 0-97 0 0,0 0-224 0 0,0 0 129 0 0,0 0 31 0 0,0 0 97 0 0,0 0-65 0 0,0 0-224 0 0,0-15 1 0 0,0 15-1 0 0,0 0 32 0 0,14 0 32 0 0,-14-15-127 0 0,0 15 31 0 0,14 0-64 0 0,-14-16 0 0 0,14 16 32 0 0,-14 0-128 0 0,14-15 64 0 0,-14 15-64 0 0,13 0 65 0 0,-13-16-65 0 0,15 16 32 0 0,-1-15 32 0 0,-1 15-96 0 0,2-15 64 0 0,-15 15 0 0 0,13-16-96 0 0,2 1 128 0 0,-2 15-32 0 0,1-15 64 0 0,0 15-95 0 0,-14-16 95 0 0,14 16-32 0 0,0-16 0 0 0,0 16-96 0 0,0-15 96 0 0,0 15-32 0 0,0-16 32 0 0,-1 2-96 0 0,2 14 32 0 0,-15-16 32 0 0,14 16-64 0 0,0-15 1 0 0,0-1-33 0 0,-14 16 32 0 0,14 0-32 0 0,0-16 0 0 0,-14 16 32 0 0,14 0 0 0 0,-14-14 0 0 0,13 14 0 0 0,-13-16 0 0 0,15 16 0 0 0,-15 0 0 0 0,13-15-32 0 0,-13 15 64 0 0,15-16-32 0 0,-1 16 32 0 0,-1-15-32 0 0,2 15-32 0 0,-15-15 0 0 0,13 15 0 0 0,1-16 64 0 0,0 16-64 0 0,-14-16 0 0 0,14 16 32 0 0,1-15-32 0 0,-2 15 32 0 0,-13 0-32 0 0,14-15 64 0 0,0 15-32 0 0,0-15-32 0 0,0-1 32 0 0,-14 16-32 0 0,14-16 0 0 0,-1 1-32 0 0,-13 15 32 0 0,15-15 0 0 0,-1 15 32 0 0,0-15-32 0 0,0-1 32 0 0,-14 16-32 0 0,14 0 32 0 0,0-15 0 0 0,-14 15-32 0 0,0 0 32 0 0,13-16-32 0 0,-13 16 32 0 0,14 0 0 0 0,-14-15-32 0 0,15 15 0 0 0,-2 0 32 0 0,-13-16 0 0 0,15 16-32 0 0,-1-15 0 0 0,-14 0 32 0 0,13 15 0 0 0,2 0-32 0 0,-15-16 33 0 0,13 16-33 0 0,-13-14 0 0 0,14 14 32 0 0,-14 0-32 0 0,14-16 32 0 0,0 16-32 0 0,-14-16 0 0 0,15 16 0 0 0,-15-16-32 0 0,13 16 32 0 0,-13 0 32 0 0,0-15-32 0 0,14 15 32 0 0,-14-15-32 0 0,14 15 0 0 0,-14 0 0 0 0,14 0 0 0 0,-14-15 32 0 0,14 15-32 0 0,-14 0 0 0 0,0 0 0 0 0,14-16 0 0 0,-14 16 0 0 0,13 0 0 0 0,-13 0 0 0 0,15 0 0 0 0,-15-16 0 0 0,14 16 32 0 0,-14 0-32 0 0,0 0 0 0 0,0 0 32 0 0,14 0-32 0 0,-14 0 0 0 0,0-14 32 0 0,0 14-32 0 0,0 0 32 0 0,0 0-32 0 0,14 0 32 0 0,-14 0 0 0 0,0 0 64 0 0,0 0 0 0 0,0 0-96 0 0,0 0 32 0 0,13 0 32 0 0,-13-16-32 0 0,0 16 0 0 0,0 0-64 0 0,0 0 32 0 0,0 0-32 0 0,0 0-64 0 0,0 0 96 0 0,0 16-416 0 0,0-16-641 0 0,-13 0-961 0 0,-1 14-833 0 0,14-14-2562 0 0</inkml:trace>
  <inkml:trace contextRef="#ctx0" brushRef="#br3" timeOffset="68">2308 3076 2114 0 0,'0'0'1217'0'0,"0"0"-224"0"0,0 0-416 0 0,0 0-65 0 0,0 0-31 0 0,0 0-193 0 0,0 15 288 0 0,0-15 1 0 0,0 0 32 0 0,0 0-65 0 0,0 0-31 0 0,0 15-161 0 0,0-15 32 0 0,0 15-128 0 0,0-15 1 0 0,0 16-1 0 0,0-16-32 0 0,0 16 64 0 0,14-16-159 0 0,-14 16 127 0 0,0-16-32 0 0,0 14-64 0 0,0-14-32 0 0,0 15 0 0 0,0-15 129 0 0,0 16-65 0 0,0-1 64 0 0,0-15 64 0 0,0 16-63 0 0,0-1-1 0 0,0-15-32 0 0,0 16-64 0 0,0-1 0 0 0,0 1 1 0 0,0-1-65 0 0,0-15 32 0 0,0 15-64 0 0,0 1-32 0 0,0-1-64 0 0,0 1 96 0 0,0-1-32 0 0,0 0-32 0 0,0 0 64 0 0,0 1 64 0 0,0 0 0 0 0,0-1-32 0 0,0 0-64 0 0,0 1 160 0 0,0-1-159 0 0,0 1 63 0 0,0-2 0 0 0,0 2-64 0 0,0 0 96 0 0,0-1-32 0 0,0 1-32 0 0,0-2 64 0 0,0 2-128 0 0,0-16 32 0 0,0 16-32 0 0,0-1 32 0 0,0 1 32 0 0,0-16 0 0 0,0 15-32 0 0,0 0 0 0 0,0-15-32 0 0,0 15 32 0 0,0-15 32 0 0,0 16-32 0 0,0-1 1 0 0,-14 1-1 0 0,14-16-32 0 0,0 15 64 0 0,0 1-32 0 0,0-1 0 0 0,0 0 32 0 0,0 0-32 0 0,0 1 32 0 0,0 0 64 0 0,-15-1-64 0 0,15 15 32 0 0,0-14 64 0 0,0-1-32 0 0,0 1 97 0 0,-13 15-33 0 0,13-16 64 0 0,0 1-128 0 0,0 14 32 0 0,0-14 64 0 0,0-1-127 0 0,0 1 95 0 0,-14-1 64 0 0,14 15-128 0 0,0-14 64 0 0,0 0-64 0 0,0 14 65 0 0,0-14-65 0 0,0 15-64 0 0,0-17 64 0 0,0 2-32 0 0,0 0-64 0 0,0-1 64 0 0,-14 1 0 0 0,14-16-64 0 0,0 14 64 0 0,0 2-32 0 0,0 0-32 0 0,0 0 65 0 0,0-2-33 0 0,0 2 0 0 0,0-1-64 0 0,0 0 64 0 0,0-15 0 0 0,0 16-32 0 0,0-1 0 0 0,0 1 32 0 0,0-16-32 0 0,0 15 0 0 0,0 1 32 0 0,0-1-64 0 0,0 0 0 0 0,0 0 32 0 0,0 1-64 0 0,0 0 32 0 0,0-1 32 0 0,0 0 0 0 0,0 16 0 0 0,0-15-32 0 0,0 14 32 0 0,0-14 32 0 0,0 15-64 0 0,0-16 32 0 0,0 16-32 0 0,0-16 32 0 0,0 15 0 0 0,0-14 0 0 0,0 15 0 0 0,0-15 0 0 0,0 14 32 0 0,0-14-64 0 0,0 15-32 0 0,0-17 128 0 0,0 18-31 0 0,0-17-1 0 0,14 15-32 0 0,-14-14 64 0 0,0 16-32 0 0,0-18-32 0 0,14 2-32 0 0,-14 14 64 0 0,0-30-32 0 0,0 16-32 0 0,13-1-32 0 0,-13 1 64 0 0,0-16-32 0 0,0 15-96 0 0,0-15-192 0 0,0 0-289 0 0,0 0-480 0 0,0 0-224 0 0,0 0-385 0 0,0 0-544 0 0,0 0-801 0 0,0 0-1857 0 0</inkml:trace>
  <inkml:trace contextRef="#ctx0" brushRef="#br3" timeOffset="69">1247 3953 1217 0 0,'14'0'1794'0'0,"-14"0"-833"0"0,0 0 0 0 0,0-16-97 0 0,0 16-31 0 0,14 0-128 0 0,-14-15 64 0 0,0 15-161 0 0,14 0-95 0 0,-14-15-97 0 0,14 15-32 0 0,-14-15 1 0 0,14 15-65 0 0,0-16 65 0 0,-14 16-129 0 0,13-16 0 0 0,2 1 0 0 0,-15 15-96 0 0,14-15 33 0 0,-14 15-1 0 0,13-15-128 0 0,2-1 64 0 0,-15 16-32 0 0,13-15 32 0 0,2 15-32 0 0,-2-16 0 0 0,1 1 0 0 0,-14-1 33 0 0,14 16-1 0 0,0-15 96 0 0,0 0-32 0 0,0 0 0 0 0,0-1 32 0 0,0 1-95 0 0,0-1-1 0 0,-1 0 0 0 0,2 2-64 0 0,-1-2-32 0 0,0 1 64 0 0,0-1-32 0 0,-14 16-32 0 0,14-16 0 0 0,0 2 32 0 0,-14-2 0 0 0,14 16 0 0 0,-1-15-32 0 0,-13 15-64 0 0,15-16 96 0 0,-2 1 0 0 0,-13 15-32 0 0,15-15 0 0 0,-15-1-32 0 0,14 0 0 0 0,-1 16 65 0 0,-13-15-33 0 0,15 0 64 0 0,-2 0-32 0 0,15-1 0 0 0,-14 1 32 0 0,1-1-32 0 0,-2 1 0 0 0,1 15-32 0 0,14-15 0 0 0,-14-1 64 0 0,0-15-96 0 0,14 16 32 0 0,-14-1-64 0 0,0 1 64 0 0,14-1 0 0 0,-14 1 0 0 0,-1 1-32 0 0,16-2 32 0 0,-16 0 0 0 0,2 16-32 0 0,-1-16 32 0 0,-1 1-32 0 0,2 0 0 0 0,-2 0 32 0 0,-13 15-32 0 0,14-16 0 0 0,0 1 0 0 0,0 15 0 0 0,1-16 0 0 0,-2 1 0 0 0,1 15 0 0 0,0-16 0 0 0,0 16 32 0 0,0-15-32 0 0,0 0 0 0 0,-14 15 32 0 0,13-15-32 0 0,2 15 0 0 0,-15 0 0 0 0,14-16 0 0 0,-14 16 0 0 0,0 0 0 0 0,0 0 0 0 0,0 0-32 0 0,0 0 32 0 0,0 0 0 0 0,14 0-32 0 0,-14 0 32 0 0,0 0 0 0 0,0 0 32 0 0,0 0-32 0 0,14 0 0 0 0,-14 0 0 0 0,0 0 0 0 0,0 0 32 0 0,0 0-32 0 0,0 0 0 0 0,0 0 0 0 0,0 0-32 0 0,0 0 32 0 0,0 0-32 0 0,0 0-32 0 0,0 0 64 0 0,0 0 64 0 0,-14 16 0 0 0,14-16 0 0 0,0 15-288 0 0,-14-15-801 0 0,14 15-1121 0 0,-14-15-1217 0 0,14 15-2883 0 0</inkml:trace>
  <inkml:trace contextRef="#ctx0" brushRef="#br4" timeOffset="70">2154 3461 1666 0 0,'0'0'1889'0'0,"0"0"-447"0"0,0 0-225 0 0,0 0 64 0 0,0 0-320 0 0,0 0-192 0 0,0 0-161 0 0,0 0 1 0 0,0 0 128 0 0,0 0-1 0 0,0 0-63 0 0,0 0-32 0 0,0 0-97 0 0,14 0-64 0 0,-14 0 1 0 0,14 0-65 0 0,-14 0 1 0 0,15 0-129 0 0,-2 0 96 0 0,1 0-127 0 0,0 0-1 0 0,0 0-64 0 0,0 0-32 0 0,0 0 32 0 0,-1 0-96 0 0,2 0 33 0 0,-1 0-65 0 0,14 0 128 0 0,-15 15-128 0 0,15-15 64 0 0,-14 0-128 0 0,14 0 64 0 0,-13 0 32 0 0,12 0-32 0 0,1 0-96 0 0,-14 15 128 0 0,14-15-32 0 0,-13 0-32 0 0,12 0 0 0 0,-13 0-32 0 0,14 16 64 0 0,-14-16-32 0 0,14 0 33 0 0,-14 0-33 0 0,-1 0-32 0 0,15 15 32 0 0,-13-15 32 0 0,-2 0 32 0 0,16 0-64 0 0,-16 0 64 0 0,1 16 32 0 0,1-16-128 0 0,-2 0 0 0 0,1 0 96 0 0,0 0-32 0 0,-1 0 0 0 0,-13 14 64 0 0,29-14-32 0 0,-29 0-64 0 0,28 16 97 0 0,-14-16-65 0 0,0 0 64 0 0,0 0-32 0 0,14 0 64 0 0,-15 0-64 0 0,16 16 32 0 0,-16-16-32 0 0,15 0 0 0 0,-13 0 65 0 0,12 0-65 0 0,1 0-64 0 0,-14 0 64 0 0,14 0-32 0 0,-14 15 32 0 0,13-15 0 0 0,2 0 0 0 0,-15 0 32 0 0,0 0-64 0 0,0 16 0 0 0,14-16-32 0 0,-15 0 0 0 0,2 0 0 0 0,-2 14-32 0 0,16-14 64 0 0,-16 0 1 0 0,15 0-33 0 0,-14 0 0 0 0,14 16 32 0 0,0-16-32 0 0,0 0 32 0 0,0 0 0 0 0,-14 0-64 0 0,14 0 32 0 0,0 0 64 0 0,14 0-32 0 0,-29 0 0 0 0,16 0 0 0 0,-1 16 0 0 0,-1-16-32 0 0,1 0-64 0 0,-14 0 64 0 0,14 0 0 0 0,0 15 0 0 0,-14-15 0 0 0,14 0-32 0 0,-14 0 32 0 0,14 16 0 0 0,0-16 0 0 0,-14 0-32 0 0,13 0 0 0 0,1 15 0 0 0,1-15 32 0 0,-2 0-32 0 0,1 0 32 0 0,0 0-32 0 0,-14 15 32 0 0,14-15-32 0 0,-13 0 33 0 0,12 15-33 0 0,-13-15 0 0 0,0 0 32 0 0,14 0-32 0 0,-14 0 0 0 0,0 16 32 0 0,0-16-32 0 0,-1 0 32 0 0,-13 0-64 0 0,15 0 32 0 0,-2 0 32 0 0,2 0-32 0 0,-15 15 32 0 0,13-15 0 0 0,1 0 0 0 0,1 0 0 0 0,-1 0-32 0 0,-1 0 32 0 0,2 0-32 0 0,12 0 0 0 0,-13 0 0 0 0,14 0 0 0 0,-14 0 32 0 0,14 0-64 0 0,-14 0 32 0 0,0 0 32 0 0,0 0-32 0 0,-1 0 0 0 0,2 0 0 0 0,-1 16 0 0 0,0-16 0 0 0,-14 0 0 0 0,14 0 0 0 0,-14 0 0 0 0,13 0 0 0 0,-13 0 0 0 0,15 0 32 0 0,-2 0-32 0 0,-13 0 0 0 0,14 0 32 0 0,-14 0-64 0 0,14 0 32 0 0,-14 0 32 0 0,0 0-64 0 0,0 0 32 0 0,14 0 0 0 0,-14 0 0 0 0,0 0 0 0 0,0 0 0 0 0,0 0 32 0 0,15 0-32 0 0,-15 0 0 0 0,0 0 32 0 0,0 0-32 0 0,14 0 32 0 0,-14 0-32 0 0,13 0 0 0 0,-13 0 0 0 0,14 0 0 0 0,-14 0 0 0 0,14 0 0 0 0,-14 15 0 0 0,14-15 0 0 0,-14 0-32 0 0,0 0 32 0 0,0 0 0 0 0,14 0 0 0 0,-14 0-32 0 0,0 0 0 0 0,0 0 32 0 0,14 0-32 0 0,-14 0 32 0 0,0 0-32 0 0,0 0-64 0 0,0 0 32 0 0,0 0 32 0 0,0 0-129 0 0,0 0 1 0 0,14 0-32 0 0,-14 0-96 0 0,0 0-129 0 0,0 0-351 0 0,0 0-289 0 0,0 0-321 0 0,0 0-607 0 0,-14 16-674 0 0,14-16-1985 0 0,-14 0-4197 0 0</inkml:trace>
  <inkml:trace contextRef="#ctx0" brushRef="#br4" timeOffset="71">2197 4184 416 0 0,'0'0'2146'0'0,"0"0"-1025"0"0,0 0 33 0 0,0 0-1 0 0,0-16-32 0 0,0 16-224 0 0,-15 0-257 0 0,15 0-95 0 0,0 0 31 0 0,0 0-127 0 0,0 0-65 0 0,0 0-64 0 0,0 0-95 0 0,0 0-33 0 0,0 0-96 0 0,0 0 96 0 0,0 0 64 0 0,15 0 161 0 0,-2 0-1 0 0,-13 0-96 0 0,14 0 33 0 0,0 0-97 0 0,-14 0 96 0 0,14 0-96 0 0,0 0-63 0 0,0 0-1 0 0,-1 0-96 0 0,2-15 96 0 0,-1 15-96 0 0,0 0 32 0 0,13 0-96 0 0,-12-15 96 0 0,-2 15-63 0 0,16 0-33 0 0,-1 0 0 0 0,-1 0 32 0 0,-12-15-32 0 0,12 15 32 0 0,1 0-96 0 0,0 0 64 0 0,-14-16 32 0 0,14 16-32 0 0,0 0 32 0 0,-15 0-32 0 0,16 0 32 0 0,-1 0-64 0 0,-15-15 64 0 0,15 15 32 0 0,-14 0-64 0 0,1 0-64 0 0,-2 0 64 0 0,1-16 32 0 0,14 16-32 0 0,-14 0 0 0 0,13 0-32 0 0,2-15 64 0 0,-1 15-64 0 0,0 0 96 0 0,-1 0-31 0 0,-12-15-1 0 0,27 15-96 0 0,-29 0 96 0 0,15-16 0 0 0,0 16 0 0 0,1 0-32 0 0,-2 0 0 0 0,1-15 32 0 0,0 15 32 0 0,0 0-32 0 0,-14 0-64 0 0,14-16 32 0 0,0 16 64 0 0,-14 0-32 0 0,14 0 32 0 0,0 0-32 0 0,-14-15-32 0 0,-1 15 0 0 0,15 0-64 0 0,-14 0 64 0 0,14 0 0 0 0,-13 0-32 0 0,-2 0 32 0 0,15 0 0 0 0,-14 0 1 0 0,14 0-1 0 0,-14-16 0 0 0,14 16-32 0 0,-14 0 32 0 0,0 0 0 0 0,0 0 0 0 0,0 0 32 0 0,13 0-32 0 0,-12 0-32 0 0,-1-15 96 0 0,0 15-32 0 0,0 0 32 0 0,14 0-32 0 0,-15 0 0 0 0,1 0 0 0 0,0 0-32 0 0,15 0-64 0 0,-16 0 64 0 0,15 0 32 0 0,-14-16-32 0 0,14 16-32 0 0,-14 0 32 0 0,14 0 0 0 0,0 0 0 0 0,0 0-32 0 0,-15 0 0 0 0,1 0 0 0 0,15 0 0 0 0,-16 0 32 0 0,15 0 0 0 0,-13 0-32 0 0,-2 0 0 0 0,15 0 0 0 0,-14 0 32 0 0,14 0-32 0 0,-14 0 33 0 0,0 0-33 0 0,0 0 0 0 0,0 0 0 0 0,0 0 0 0 0,0 0 32 0 0,0 0-32 0 0,0 0 0 0 0,-1 0 0 0 0,2 0 0 0 0,-2 0 0 0 0,2 0 32 0 0,-2 0-32 0 0,1 0 32 0 0,1 0-32 0 0,12 0 0 0 0,-12 0 0 0 0,12 0 0 0 0,1 0-32 0 0,-14 0 32 0 0,14 0 0 0 0,-14 0 32 0 0,14 0-32 0 0,-14 0-32 0 0,-1 0 64 0 0,2 0-32 0 0,-1 0 0 0 0,0 0 0 0 0,0 0 0 0 0,-1 0 0 0 0,2 0 32 0 0,-2 0-32 0 0,1 0 0 0 0,0 0 32 0 0,0 0-32 0 0,1 0 0 0 0,12 0 32 0 0,-13 0-32 0 0,0 0 0 0 0,0 0 0 0 0,0 0 0 0 0,0 0 0 0 0,0 0-32 0 0,-14 0 64 0 0,14 0-32 0 0,0 0 0 0 0,0 0 0 0 0,-14 16 0 0 0,14-16 32 0 0,-14 0-32 0 0,0 0 32 0 0,0 0-32 0 0,14 0 32 0 0,-14 0-32 0 0,0 0 0 0 0,0 0 0 0 0,0 0-64 0 0,0 0-64 0 0,0 0-161 0 0,-14 0-63 0 0,14 0-321 0 0,-14 0-191 0 0,14 0-514 0 0,-14 0-736 0 0,14 0-1249 0 0,-14 0-2979 0 0</inkml:trace>
  <inkml:trace contextRef="#ctx0" brushRef="#br4" timeOffset="72">2140 4985 320 0 0,'-13'0'1858'0'0,"13"0"-865"0"0,0 0 96 0 0,0 0-32 0 0,0 0-32 0 0,0-16-288 0 0,0 16-1 0 0,0 0-95 0 0,0 0-64 0 0,0 0-65 0 0,0 0-128 0 0,0 0-31 0 0,0 0-65 0 0,0 0 32 0 0,0 0-31 0 0,0 0 159 0 0,0 0 0 0 0,0 0-31 0 0,0 0 63 0 0,0 0-127 0 0,0 0-65 0 0,0 0-64 0 0,0 0-224 0 0,13-15 64 0 0,-13 15 64 0 0,14 0-64 0 0,0-15 0 0 0,0 15 0 0 0,-14 0 1 0 0,15-16-98 0 0,-2 16 98 0 0,1 0-1 0 0,0-16-32 0 0,14 16 0 0 0,-14-15 0 0 0,-1 15 0 0 0,2-16 64 0 0,-1 16-64 0 0,14 0 32 0 0,-15-14-32 0 0,15 14-64 0 0,-14-16 64 0 0,14 1 32 0 0,1 15-32 0 0,-16-16 32 0 0,15 16-32 0 0,0-15 0 0 0,1 0 32 0 0,12-1 32 0 0,-13 16 96 0 0,-1-15-127 0 0,15-1 31 0 0,-14 1-32 0 0,0 15 0 0 0,14-15-32 0 0,-13-1 96 0 0,-2 0-96 0 0,0 1 32 0 0,2 15-32 0 0,-1-15 64 0 0,0 0-64 0 0,-1-1-32 0 0,1 0 96 0 0,1 16-32 0 0,-1-15 0 0 0,0 0-64 0 0,-15 15 32 0 0,16-15 32 0 0,-2-1-32 0 0,-13 16-32 0 0,14-15 33 0 0,-14-1-1 0 0,14 16-32 0 0,0-15 0 0 0,0-1 32 0 0,0 16-32 0 0,-15-15 0 0 0,15 0-32 0 0,1 15 64 0 0,-16-16-32 0 0,15 16-32 0 0,0-14 64 0 0,-14-2-64 0 0,14 16 32 0 0,0-16 0 0 0,0 16 0 0 0,-14-16 0 0 0,14 16 0 0 0,0-14 32 0 0,0-2-32 0 0,-1 16 0 0 0,2-15 0 0 0,-1-1 0 0 0,-1 16 0 0 0,15-16 0 0 0,-14 2 0 0 0,0 14 0 0 0,0-16 0 0 0,0 16 0 0 0,-14-15 32 0 0,14 15-64 0 0,0-16 64 0 0,-1 1-64 0 0,-12 15 32 0 0,12 0 32 0 0,2-15-32 0 0,-1-1 32 0 0,0 16-32 0 0,-1-16 0 0 0,1 16 0 0 0,14-15 0 0 0,-14 0 0 0 0,0 15 0 0 0,0-15-32 0 0,-1-1 32 0 0,1 16 32 0 0,-13-15-32 0 0,12 15-32 0 0,-12 0 32 0 0,-1-16 0 0 0,-1 16 0 0 0,2 0 0 0 0,-2-15 32 0 0,-13 15-32 0 0,14 0 0 0 0,0-15 0 0 0,0 15 0 0 0,0 0 0 0 0,14-16 0 0 0,0 16 0 0 0,0-15 0 0 0,0 15 0 0 0,0-16 0 0 0,-14 16 0 0 0,14 0 0 0 0,-15-15 0 0 0,15 15 0 0 0,-14 0 0 0 0,1-16 0 0 0,-15 16 0 0 0,14 0 0 0 0,-14 0 0 0 0,13 0 32 0 0,-13 0 0 0 0,0 0-32 0 0,0 0 0 0 0,14 0 0 0 0,-14-15 0 0 0,0 15 0 0 0,0 0 0 0 0,0 0 0 0 0,0 0 0 0 0,0 0 0 0 0,14 0 0 0 0,-14 0-32 0 0,0 0-32 0 0,0 0-129 0 0,0 0-223 0 0,0 0-128 0 0,0 0-1 0 0,0 0-288 0 0,-14 0-800 0 0,14 0-706 0 0,0 15-1408 0 0</inkml:trace>
  <inkml:trace contextRef="#ctx0" brushRef="#br4" timeOffset="73">1805 3830 1473 0 0,'-14'0'1250'0'0,"14"0"-33"0"0,0 0 128 0 0,0 0-288 0 0,0 0-160 0 0,0 0-225 0 0,0 0-223 0 0,0 0-97 0 0,0 0 97 0 0,0 0-97 0 0,0 0 64 0 0,14 0-63 0 0,-14 0 95 0 0,14 0-31 0 0,-14 0 63 0 0,15 0-160 0 0,-2 0 33 0 0,-13 0 31 0 0,14 0-96 0 0,0 0-64 0 0,0 0-31 0 0,14 15-65 0 0,-15-15 0 0 0,2 0 0 0 0,13 0-64 0 0,-14 0-64 0 0,0 0 64 0 0,13 0 32 0 0,2 0-64 0 0,-16 15 0 0 0,16-15-32 0 0,-16 0 32 0 0,15 0 32 0 0,0 0-32 0 0,-14 0-32 0 0,14 0 32 0 0,0 0 0 0 0,0 0 1 0 0,-1 0-33 0 0,2 0-33 0 0,12 0 98 0 0,1 0-65 0 0,-14 0 32 0 0,14 0 0 0 0,0 0 0 0 0,1-15 32 0 0,-2 15 96 0 0,1 0-64 0 0,0 0 0 0 0,-1-15 32 0 0,-13 15 0 0 0,14 0-64 0 0,0 0 64 0 0,-1-15 33 0 0,-12 15-33 0 0,13 0-96 0 0,-14 0 32 0 0,0 0 128 0 0,-15 0-320 0 0,16 0 64 0 0,-1 0 160 0 0,0 0 64 0 0,-1 0-64 0 0,1 0 32 0 0,0 0-32 0 0,0 0-96 0 0,-1 0 32 0 0,2 0 0 0 0,-1 0 0 0 0,0 0-32 0 0,-1 0 32 0 0,1 0-32 0 0,-13 0 33 0 0,12 0-1 0 0,1 0-32 0 0,0 0 32 0 0,1 0-32 0 0,-2 0 0 0 0,1 0-32 0 0,0 0 32 0 0,0 0 32 0 0,0 0-32 0 0,14 0 32 0 0,-15 0-32 0 0,2 0 32 0 0,-1 0-32 0 0,0 0 32 0 0,13 0-32 0 0,-12 0 32 0 0,-2 0-32 0 0,15 0 32 0 0,0 0-32 0 0,-14 0 0 0 0,14-16 32 0 0,0 16-32 0 0,0 0 0 0 0,-1 0 0 0 0,-13 0 32 0 0,14-15-64 0 0,-14 15 64 0 0,0 0-32 0 0,0 0 0 0 0,0 0 0 0 0,-15 0 0 0 0,15 0 0 0 0,-13 0 32 0 0,12 0-32 0 0,-12 0 0 0 0,12 0 0 0 0,-12 0 0 0 0,12-16 0 0 0,1 16 0 0 0,0 0 0 0 0,-14 0 32 0 0,14 0-32 0 0,0 0 0 0 0,0 0 0 0 0,0-15 0 0 0,-1 15 0 0 0,-12 0 64 0 0,12 0-64 0 0,1 0 0 0 0,1 0 0 0 0,-16 0 0 0 0,15 0 32 0 0,-14 0-64 0 0,14 0 32 0 0,-14 0 32 0 0,0 0-32 0 0,14 0 0 0 0,-14 0 0 0 0,0 0 0 0 0,0 0 0 0 0,-1 0 0 0 0,2 0 0 0 0,-15 0 0 0 0,14 0 0 0 0,-14 0 64 0 0,0 0-64 0 0,0 0 0 0 0,0 0 0 0 0,0 0 0 0 0,0 0 0 0 0,0 0-64 0 0,0 0-96 0 0,0 0 128 0 0,0 0-64 0 0,-14 0-417 0 0,14 0-448 0 0,0 0-704 0 0,-15 0-1186 0 0,2 15-2018 0 0</inkml:trace>
  <inkml:trace contextRef="#ctx0" brushRef="#br4" timeOffset="74">1442 5415 320 0 0,'0'0'1570'0'0,"0"0"-962"0"0,0 0 385 0 0,14-15 192 0 0,-14 15-192 0 0,14 0-224 0 0,-14 0-160 0 0,14 0 95 0 0,-14-15-63 0 0,14 15-129 0 0,0 0-31 0 0,-14 0-65 0 0,14-15-63 0 0,0 15-1 0 0,0 0-32 0 0,-1-16 1 0 0,2 16-65 0 0,-1 0-32 0 0,0-16 0 0 0,14 16-64 0 0,-14-15-128 0 0,13 15 64 0 0,1-15 1 0 0,-13 15-33 0 0,12-15-32 0 0,-12 15 32 0 0,12-16 0 0 0,1 16-32 0 0,-13-15 0 0 0,12-1 0 0 0,1 16 128 0 0,0-15 64 0 0,-15-1-128 0 0,16 16 0 0 0,-1-15 1 0 0,-14 15-33 0 0,13-15 64 0 0,2-1-128 0 0,-1 2 96 0 0,-1 14 0 0 0,1-16-32 0 0,0 0 0 0 0,14 0 32 0 0,-14 1-96 0 0,0 0 128 0 0,14 0-32 0 0,-14-1-32 0 0,-1 0 64 0 0,15 16-95 0 0,-14-14 63 0 0,1-2-32 0 0,-1 1-32 0 0,-1-1 64 0 0,16 1-64 0 0,-16 0 32 0 0,1-1-32 0 0,0 0-32 0 0,0 1 32 0 0,-1-1 64 0 0,1 2-32 0 0,0-2 0 0 0,1 1 64 0 0,-2-1-64 0 0,1 1 64 0 0,-14 0-31 0 0,13-1-1 0 0,2 1 0 0 0,-1 15-96 0 0,0-16 96 0 0,-1-14 0 0 0,1 14-64 0 0,14 0 32 0 0,-14 1-32 0 0,0 0 0 0 0,14 0 32 0 0,-14-1-64 0 0,14 0 32 0 0,-14 1-32 0 0,0 0 32 0 0,14 15-64 0 0,-15-15 32 0 0,1-1 0 0 0,1 1 32 0 0,-1-1-32 0 0,13 1 32 0 0,-12 15-32 0 0,-2-16 0 0 0,15 1 0 0 0,-14 0 32 0 0,0 15-32 0 0,14-16 0 0 0,-15 2 0 0 0,2-2 0 0 0,-1 16 0 0 0,-1-16 32 0 0,1 16-32 0 0,0-16 0 0 0,1 2 0 0 0,-2 14 32 0 0,1-16-64 0 0,0 16 32 0 0,14-15 32 0 0,-14-1-32 0 0,0 16-32 0 0,-1-16 64 0 0,2 2-32 0 0,-1-2 0 0 0,0 1 0 0 0,-1-1 0 0 0,-13 16 0 0 0,15-15-32 0 0,-2 15 64 0 0,-13-15-32 0 0,28 15 0 0 0,-28-16 0 0 0,14 0 0 0 0,0 16 0 0 0,0-15 0 0 0,-1 0 0 0 0,2 15 0 0 0,12-15 0 0 0,-13 15 0 0 0,0-16 0 0 0,0 1 0 0 0,0 15 0 0 0,-14-16 32 0 0,13 16-64 0 0,2-15 32 0 0,-15 15 32 0 0,13 0-64 0 0,-12-15 32 0 0,12 15 0 0 0,-13 0 32 0 0,0-16-32 0 0,1 16 0 0 0,-15 0 0 0 0,14 0 0 0 0,-14 0 32 0 0,0-15-32 0 0,0 15 0 0 0,0 0-32 0 0,0 0-160 0 0,0 0-128 0 0,0 0-225 0 0,13 0-31 0 0,-13 0-385 0 0,0-16-609 0 0,0 16-512 0 0,0 0-768 0 0,14 0-834 0 0</inkml:trace>
  <inkml:trace contextRef="#ctx0" brushRef="#br4" timeOffset="75">1373 4138 32 0 0,'0'0'320'0'0,"0"0"1090"0"0,0 0-417 0 0,0 0-32 0 0,0 0-161 0 0,0 0-255 0 0,13 0-33 0 0,-13 0 33 0 0,0 0-1 0 0,15 0-31 0 0,-15 0 95 0 0,13 0-159 0 0,2 0-65 0 0,-15 0 1 0 0,13 0 127 0 0,1 0-64 0 0,0 0-127 0 0,0 0 31 0 0,0 0-128 0 0,0 0 0 0 0,14 0-95 0 0,-14 0 95 0 0,14 0-32 0 0,0 0 64 0 0,0 0-64 0 0,0 0 33 0 0,0 0-129 0 0,0 0-32 0 0,-1 0-32 0 0,1 0 0 0 0,0-15 32 0 0,1 15-32 0 0,-2 0 32 0 0,1 0-64 0 0,0 0 32 0 0,0 0-32 0 0,0 0 0 0 0,0 0 0 0 0,-1 0 32 0 0,2 0 0 0 0,13 0 32 0 0,-1 0-32 0 0,-13-16 0 0 0,14 16 0 0 0,14 0 0 0 0,-14 0-64 0 0,0-15 96 0 0,13 15-32 0 0,-12 0 32 0 0,12-16-32 0 0,-13 16-32 0 0,14 0 0 0 0,-14-15 32 0 0,0 15-32 0 0,-1 0 0 0 0,1-15 32 0 0,0 15-32 0 0,0 0 0 0 0,-15 0 33 0 0,16-16-33 0 0,-1 16 32 0 0,0 0 0 0 0,0-15 64 0 0,-1 15-64 0 0,1 0 64 0 0,0 0-32 0 0,0 0 96 0 0,14-16-96 0 0,-14 16-32 0 0,-1 0 96 0 0,-13 0-32 0 0,14 0-96 0 0,0 0 64 0 0,-14-15-32 0 0,14 15 32 0 0,-14 0 1 0 0,0 0-65 0 0,14 0 64 0 0,-14 0 0 0 0,0 0 0 0 0,-1 0-64 0 0,16-16 96 0 0,-16 16-32 0 0,1 0 0 0 0,14 0-32 0 0,-14 0-32 0 0,14 0 0 0 0,-14 0 0 0 0,14-15 64 0 0,-1 15-64 0 0,-13 0 0 0 0,15 0 32 0 0,-15 0 0 0 0,13 0-32 0 0,-13 0 32 0 0,1-16-32 0 0,-2 16 32 0 0,-13 0-32 0 0,14 0 0 0 0,-14 0 0 0 0,0 0 32 0 0,0 0-32 0 0,0-15 32 0 0,-1 15-32 0 0,-13 0 32 0 0,15 0-32 0 0,-2 0 32 0 0,2-15-32 0 0,12 15 32 0 0,-12 0 0 0 0,12-15-32 0 0,1 15 0 0 0,0 0 32 0 0,-14 0-32 0 0,14-16-32 0 0,-14 16 32 0 0,14 0 32 0 0,-28 0-32 0 0,14 0 0 0 0,0 0 0 0 0,-1 0 0 0 0,-13 0 32 0 0,15 0-32 0 0,-15 0 0 0 0,0 0 0 0 0,14 0 64 0 0,-14 0-32 0 0,14 0-32 0 0,0 0 0 0 0,-14-16 32 0 0,13 16-32 0 0,2 0 0 0 0,12 0 0 0 0,-13 0 0 0 0,15 0 0 0 0,-15 0 0 0 0,13 0-32 0 0,-13 0 0 0 0,-14 0-64 0 0,0 0 32 0 0,14 0-224 0 0,-14 0-96 0 0,0 16 95 0 0,0-16-95 0 0,-14 0-321 0 0,14 16-256 0 0,-14-16-288 0 0,14 0-673 0 0,-14 15-992 0 0,14-15-1859 0 0</inkml:trace>
  <inkml:trace contextRef="#ctx0" brushRef="#br4" timeOffset="76">3452 3384 2883 0 0,'0'0'3587'0'0,"0"0"-2049"0"0,0-16-161 0 0,0 16 320 0 0,0 0-287 0 0,0 0-321 0 0,0 0-64 0 0,0 0-160 0 0,0-15-161 0 0,0 15-159 0 0,0 0-161 0 0,0 0-192 0 0,0 0 1 0 0,0 0-161 0 0,0 15 224 0 0,0-15 32 0 0,0 16-160 0 0,14-16 32 0 0,-14 15-32 0 0,0 0-31 0 0,0 0-97 0 0,0 1 64 0 0,0-16-32 0 0,14 16 32 0 0,-14-1-64 0 0,14-15 64 0 0,-14 15-64 0 0,15-15 64 0 0,-15 0 32 0 0,13 0-32 0 0,-13 0-32 0 0,14 0 64 0 0,0 0-32 0 0,-14-15-32 0 0,14 15 32 0 0,0-15 0 0 0,-14-1-32 0 0,14 0 0 0 0,-14 16-32 0 0,0-15 64 0 0,14 15-32 0 0,-14-15 33 0 0,0 15-1 0 0,0 0-64 0 0,0 0 32 0 0,0 0 0 0 0,0 0-96 0 0,0 0-65 0 0,0 15 162 0 0,0-15-1 0 0,0 15-32 0 0,0 1 0 0 0,0-16 0 0 0,0 16 0 0 0,14-1 0 0 0,-14-15 0 0 0,14 15 32 0 0,-14-15-32 0 0,14 16 32 0 0,0-16-32 0 0,0 0 0 0 0,-14 0 32 0 0,14 0 0 0 0,-1 0 32 0 0,-13 0-32 0 0,14-16 32 0 0,1 16-64 0 0,-15-15 64 0 0,14 0 0 0 0,-14-1 32 0 0,0 0 64 0 0,14 1-32 0 0,-14 0 64 0 0,0 0-63 0 0,0-1-33 0 0,0 1 0 0 0,0-1 0 0 0,0 16-32 0 0,-14-15 0 0 0,14 15-64 0 0,0-15 0 0 0,-14 15 0 0 0,14 0-224 0 0,-15 0-545 0 0,15 0-576 0 0,-14 15-1025 0 0,14 0-1570 0 0,-13-15-4420 0 0</inkml:trace>
  <inkml:trace contextRef="#ctx1" brushRef="#br4" timeOffset="67">5549 1381,'-2'0,"-4"3,-2 1,-1 2,-1 0,0 2,-3 2,0-1,2 1,0 2,-1-1,3-1,0-1,-2 0,0 2,-2-2,0 1,0-2,1 1,0-1,3 1,0-2,0 1,-1-1,0 1,0 3,-1-2,0 1,-2 1,0 1,-1 2,0 1,-1 1,1 0,-1-1,1-1,2-2,1 0,-1 2,1 0,1 1,0-1,-1 2,-3 0,-1 0,-1-1,-3 1,-1 0,2-3,3-1,1-2,2-1,-1 1,4 3,-1-3,2 0,0 0,-1-1,1 1,-1 3,-1 0,-5 1,0 2,-1 0,-3-1,-1 1,2 1,1-2,0 1,1 0,1 0,3-1,2-2,1 0,1-1,1 1,-1 1,-1 1,0 0,-3 0,1 0,0 2,0-2,2 1,-4 0,0 0,-2-1,0-1,3-2,0-2,3-1,0-2,2-1</inkml:trace>
  <inkml:trace contextRef="#ctx1" brushRef="#br4" timeOffset="68">5778 1397,'-3'0,"0"2,-2 2,-3 2,-3 1,1 0,0 1,1 1,0-2,-1 2,2 1,-1-1,-2 2,0 0,0 1,2 2,-2-1,2-2,-1 2,2 0,0 1,-1 1,0 1,0-1,-1-2,-1-1,-1 1,-2 0,0 1,0 1,-3 0,0 1,-1-1,1-2,3-1,-1 1,1 0,-1 1,-1 1,2 0,-1-3,0 0,1 1,0 0,-1 1,1 0,1-1,-2-1,3 0,1-2,0 1,0 1,-2 0,0-1,1 0,1-2,3 1,2 0,0 0,-3-4,2 2,-1-2,1 2,-1 1,-1 2,-2 3,1 1,1-3,-3 0,0 1,0 0,-2 1,3 1,0-3,2 1,0-3,2-1,0-1,-1 0,1 0,1-1,-1 1,0 0,-1 2,2 1,-2 0,2 0,-2-2,2 1,-3-2,3 1,-1-2,0 1,1 2,1-1,0 1,-2-1,1 0,-1-2,1 2,0 1,0-1,1 1,-2-2,1 2,-1-3,1 2,0-1</inkml:trace>
  <inkml:trace contextRef="#ctx1" brushRef="#br4" timeOffset="69">4467 2529,'0'-3,"-3"0,-1 2,2 5,-1 3,1 5,1 1,0 3,1-1,0 2,0-1,0 1,0-1,3 0,1 0,-2 0,1 0,-1 0,-1-1,0 1,-1-1,0 1,2 0,1-1,1 1,-3 0,1 0,-1-1,0 1,-1 0,0-1,0 1,0 0,0 0,0 3,0 0,-1 0,1-1,0 0,0-1,-2 2,-1 1,0-1,0-1,2-1,-3-3,0 0,1-2,0 0,2 2,-1 0,2 1,0 1,0 0,-2 0,-1-1,0 1,1 0,0-1,-2 1,1 0,-1 0,2-1,0 1,2 0,-1-1,1 1,0 0,0 0,0-1,1 1,-1 0,0 0,0-1,0 1,0 0,0-1,0 1,0 0,0 0,0-1,0 1,0 0,0-1,0 1,0 0,2-3,1 0,1-1,-3 0,1 2,0 1,-2 0,0 1,0 0,0-1,0 1,0 0,0 0,0-1,0 1,0 0,0 0,0-1,0 1,0 0,0-1,0 1,0 0,-3 0,0-1,0 1,0 3,0 0,-2 0,2-1,0 1,1-3,1 1,0-2,1 1,0 0,0 0,0-1,1 1,-1-1,0 1,0 3,0 0,0 0,0 2,0 0,0 0,-2-2,-1-1,-1-2,2 1,0 1,1 4,1 0,-1 0,1 1,0-1,1-1,-1-1,0-3,0 3,0 0,0-1,0-1,0-1,0 0,0-1,0-1,0 1,0 0,0-1,0 1,0 0,0-1,0 4,0 0,0 2,0 4,0 0,0-2,0 0,0 0,0-2,0-2,0-1,0-1,0-1,0-1,0 1,0-1,0 3,0 1,0 3,0 0,0-1,0 1,0 0,0 2,0-2,0 2,0-1,-3 1,1-1,-2 1,2 0,0 0,1-1,1 2,-1 0,1 2,1 0,-1 0,-3-2,0-3,0-2,1-1,0-2,0 1,0 1,-2 0,1 2,1 0,0-2,1 3,-2-1,0 0,0-2,0-1,1-2,2 1,0-2,0 1,0-1,0 1,0-1,0 1,0 0,0-1,0 0,0 1,0 0,0 0,0-1,0 1,0 0,0 3,0 0,0 0,0-1,0 0,0-1,0-1,2 0,2 0,-1 0,2-1,-1 1,1 0,-2-1,1 4,1 0,-2 2,0 4,-1 2,-2 3,0 1,0 0,0-2,0-1,2-1,2-2,-1-1,-1-3,0-1,1-3,1 0,-1-1,0-1,-2 0,3 1,0-1,-2 1,1-1,-1 0,-1 1,-1 0,0-8,0-11,0-5</inkml:trace>
  <inkml:trace contextRef="#ctx1" brushRef="#br4" timeOffset="70">4723 2576,'-3'0,"1"3,-2 3,1 4,1 2,2 3,0 0,-3 1,-1 1,2-1,-1 0,1 0,1 0,1 0,-1 0,1 0,1-1,-1 1,0-1,0 1,0 0,0 0,0-1,0 1,0 0,0 3,0 0,-2 0,-1 2,-1 0,0 2,-2 3,3-1,-1-3,0 2,-1-2,3-1,-1-2,1-1,-1-1,-1-1,1-1,1 1,0-1,1 1,1-1,-3 0,0 1,0 0,1-1,0 1,1 0,1 0,-3-1,0 1,0 0,1-1,0 1,1 0,0 0,1-1,0 1,0 0,0 0,0-1,0 1,1 0,-1-1,0 1,0 0,0 0,0-1,0 1,0 0,0-1,0 1,0 0,0 0,0-1,0 1,-3 0,0 0,0-1,0 1,2 0,0-1,0 1,1 0,0 0,0-1,0 1,0 0,1 0,-1-1,0 1,0 0,0-1,0 1,0 0,0 0,0-1,0 1,0 0,0-1,0 1,0 0,0 0,0-1,0 1,0 0,0 0,0-1,0 1,0 0,0-1,0 1,0 0,0 0,0-1,0 1,0 0,0-1,0 1,0 0,0 0,0-1,0 1,0 0,0 0,0-1,0 1,0 0,0-1,0 1,0 0,0 0,0-1,0 1,0 0,0-1,0 1,0 0,0 0,0-1,0 1,0 0,0 0,0-1,0 1,0 0,0-1,0 1,0 0,0 0,0-1,0 1,0 0,0-1,-3 1,0 0,0 0,0-1,1 4,1 0,1 0,0 0,0-1,0-2,0 1,-2-1,-2-1,1 1,1 0,0 2,1 1,1 3,-1 2,1 1,-2-2,-1-2,0-2,0-1,2-2,0 3,1 0,-1-1,1 1,0 0,1 2,-1-1,0-2,0 0,0-1,-3-1,0 3,0 0,-2 2,0 1,1 2,1 1,1 0,1-1,0-3,1-2,-2-2,-1 0,0-1,0 2,3 0,-2 1,2 2,0-1,0 4,0-2,0-1,0-1,0-1,0-3,0 1,0-2,0 1,0 2,0 1,0 3,0-1,0 3,0 2,0 2,0-1,0 0,0 1,0 1,2 1,2 0,-1-1,-1-1,0-3,-1 1,0-3,-1-1,0-3,0-1,0-2,-1 0,4 0,0-1,0 0,0 0,-1 1,1-3,1 1,-2 2,1 1,-1 2,1 1,1-1,0 0,-3 0,1-3,-1 1,0-1,-1 0,2-1,1 1,0-1,0 1,-2 0,2 0,2-1,-3 0,4 1,1-3,3-5,-1-6</inkml:trace>
  <inkml:trace contextRef="#ctx1" brushRef="#br4" timeOffset="71">5749 1460,'-3'0,"1"2,-2 5,2 3,1 1,0 4,0 0,1 2,0-1,0-3</inkml:trace>
  <inkml:trace contextRef="#ctx1" brushRef="#br4" timeOffset="72">5763 2041,'-2'0,"-1"3,-1 4,3 2,-1 3,0 3,2 1,0-3</inkml:trace>
  <inkml:trace contextRef="#ctx1" brushRef="#br4" timeOffset="73">5720 1696,'0'2,"3"7,1 4,-2 3,1 1,-1 3,1 1,1-3</inkml:trace>
  <inkml:trace contextRef="#ctx1" brushRef="#br4" timeOffset="74">5778 2372,'0'2,"0"10,0 5,0 2,0 1,0-1,0 0,-3-2,0-3</inkml:trace>
  <inkml:trace contextRef="#ctx1" brushRef="#br4" timeOffset="75">5821 3079,'0'3,"0"3,0 4,0 3,0 1,0 1,0-1</inkml:trace>
  <inkml:trace contextRef="#ctx1" brushRef="#br4" timeOffset="76">5821 3598,'0'2,"0"5,0 3,-3-1,-1 2,2 1,-1 2,1 0,1 1,1 1,0 0,0 0,0 0,0 0,0-3</inkml:trace>
  <inkml:trace contextRef="#ctx1" brushRef="#br4" timeOffset="77">5821 4164,'0'3,"0"3,0 4,0 2,0 3,2-3,1 1,0 0,2-2,0-3</inkml:trace>
  <inkml:trace contextRef="#ctx1" brushRef="#br4" timeOffset="78">5863 4557,'0'3,"-2"3,-1 4,0 3,0 1,1 1,-1 1,-1 1,1-1,0 0,2 0,-1 0,2 0,0 0,0 0,0-3</inkml:trace>
  <inkml:trace contextRef="#ctx1" brushRef="#br4" timeOffset="79">5806 5076,'-2'3,"-1"3,-1 9,2 5,0 0,1 1,0 0,1-5</inkml:trace>
  <inkml:trace contextRef="#ctx1" brushRef="#br4" timeOffset="80">5806 5327,'0'4,"0"2,0 4,0-1</inkml:trace>
  <inkml:trace contextRef="#ctx1" brushRef="#br4" timeOffset="81">5806 5327,'-2'17,"-1"7,-1 3,2-2,3-1,0-2,2-2,0-3,-1-1,-1 0,-1 0,0-1,3 0,1 0,-2 1,1 0,1-4,0-2</inkml:trace>
  <inkml:trace contextRef="#ctx1" brushRef="#br4" timeOffset="82">5821 5799,'-3'0,"-1"3,2 3,-1 4,4-1,1 0</inkml:trace>
  <inkml:trace contextRef="#ctx1" brushRef="#br4" timeOffset="83">4694 7309,'0'-3,"3"-3,2-1,2-1,1-1,-1 0,-1 1</inkml:trace>
  <inkml:trace contextRef="#ctx1" brushRef="#br4" timeOffset="84">4666 7230,'0'-3,"2"0,2-3,1-3,3-2,2-3,3 2,-2 0,0-2,1 1,0-1,1 2,-2 0,-1 0,2-2,-3 0,1 3,-2 2</inkml:trace>
  <inkml:trace contextRef="#ctx1" brushRef="#br4" timeOffset="85">5093 6680,'0'-3,"3"-3,0-4,3-2,2-2,0-2,1 0,2 0,-2-1,0 1,2 0,-2 0,1 0,0 0,-1 3</inkml:trace>
  <inkml:trace contextRef="#ctx1" brushRef="#br4" timeOffset="86">5279 6365,'2'-2,"4"-10,3-4,1-3,1-1,0-3,1 2,3-1,1 0,1 0,-4 2,1 1,-2 4,-2 4</inkml:trace>
  <inkml:trace contextRef="#ctx1" brushRef="#br4" timeOffset="87">5564 5972,'0'-2,"2"-4,2-4,1 0,1-1,1 2,0-1,-2 2</inkml:trace>
  <inkml:trace contextRef="#ctx1" brushRef="#br4" timeOffset="88">5720 5768,'3'-3,"5"-6,4-1,0-2,0 1,-1 2</inkml:trace>
  <inkml:trace contextRef="#ctx1" brushRef="#br4" timeOffset="89">5664 5705,'2'-3,"4"-2,2-3,4 2,0 1,0 0,0 0,-1 0,-1 2</inkml:trace>
  <inkml:trace contextRef="#ctx1" brushRef="#br4" timeOffset="90">5564 5768,'-2'3,"-2"3,-4 9,-1 5,-1 0,0-2</inkml:trace>
  <inkml:trace contextRef="#ctx1" brushRef="#br4" timeOffset="91">5350 6066,'-2'4,"-2"2,-3 6,-2 4,-2 2,-1 0,3-1,1 2,-1-3,3-2</inkml:trace>
  <inkml:trace contextRef="#ctx1" brushRef="#br4" timeOffset="92">5165 6318,'-3'0,"0"3,-5 9,-1 4,-1 3,1 1,-1-1,2 3,0-1,0-3</inkml:trace>
  <inkml:trace contextRef="#ctx1" brushRef="#br4" timeOffset="93">4979 6617,'-2'0,"-1"3,-3 3,-2 4,0 2,1 2,0 2,1 0,-1 0,0 1,0 2,0-3</inkml:trace>
  <inkml:trace contextRef="#ctx1" brushRef="#br4" timeOffset="94">4766 6931,'-3'4,"-5"10,-3 5,-2 7,1 0,-1 1,0 0,-1-1,2 1,2 1,-1 2,1-5</inkml:trace>
  <inkml:trace contextRef="#ctx1" brushRef="#br4" timeOffset="95">5693 5186,'0'3,"0"3,0 6,0 4,0 2,0 1,0-2,0 1,0 2,0 0,0 2,0 0,0-1,0-1,0-2,0-4</inkml:trace>
  <inkml:trace contextRef="#ctx1" brushRef="#br4" timeOffset="96">5678 4730,'0'3,"0"3,0 7,0 2,0 3,0 3,0 1,0-2,0 0,0-1,0-1,0-2,0-3</inkml:trace>
  <inkml:trace contextRef="#ctx1" brushRef="#br4" timeOffset="97">5693 4054,'0'3,"0"8,0 6,0 5,1 1,3 3,1-1,1 0,-1 3,0 0,2-1,-3 0,-1-2,-1-3,-1-3</inkml:trace>
  <inkml:trace contextRef="#ctx1" brushRef="#br4" timeOffset="98">5693 3362,'0'3,"0"3,1 17,6 7,-1 4,2-1,-1-1,-1-3,-2-7</inkml:trace>
  <inkml:trace contextRef="#ctx1" brushRef="#br4" timeOffset="99">5693 2403,'0'3,"0"3,0 15,1 5,3 5,1 1,1 2,-1-1,0-2,2-7</inkml:trace>
  <inkml:trace contextRef="#ctx1" brushRef="#br4" timeOffset="100">5621 1900,'0'2,"0"5,3 10,2 7,1-3</inkml:trace>
  <inkml:trace contextRef="#ctx1" brushRef="#br4" timeOffset="101">5650 1633,'0'2,"0"5,0 10,0 9,2 2,1 4,2 3,2 0,-3-5</inkml:trace>
  <inkml:trace contextRef="#ctx1" brushRef="#br4" timeOffset="102">418 4007,'2'0,"4"0,3 0,1 0,4 0,-1 0,3 0,-2 0,1 0,-1 0,2 0,-2 0,0-3,-2 0</inkml:trace>
  <inkml:trace contextRef="#ctx1" brushRef="#br4" timeOffset="103">703 4007,'2'0,"4"0,3 0,1 0,4 0,-1 0,3 0,-2 0,1 0,-2 0</inkml:trace>
  <inkml:trace contextRef="#ctx1" brushRef="#br4" timeOffset="104">1031 3975,'2'0,"4"0,4 0,6 0,-1 0,5 0,-2 0,4 0,-1 0,-1 0,-2 0,-1 0,-3 0</inkml:trace>
  <inkml:trace contextRef="#ctx1" brushRef="#br4" timeOffset="105">418 4070,'2'0,"4"2,0 5,-1 3,0 1,-2 4,-2 0,0 2,-1-1,0 3,-2 1,-2-1,-1 0,-2-4</inkml:trace>
  <inkml:trace contextRef="#ctx1" brushRef="#br4" timeOffset="106">389 4463,'0'2,"0"5,0 3,3-1,-1 2,2 1,-1 1,-2 5,0 0,-3 1,-1 2,0 1,-2 1,0 0,1-1,-1-2,-1-2,2-4</inkml:trace>
  <inkml:trace contextRef="#ctx1" brushRef="#br4" timeOffset="107">389 4840,'0'3,"0"3,3 1,-1 2,2 2,-1 2,-2 1,0 1,-1 3,1 2,-1 2,-3 1,0 1,0-1,-2-1,-1-2,3 1,-1-1,3-2</inkml:trace>
  <inkml:trace contextRef="#ctx1" brushRef="#br4" timeOffset="108">403 5107,'0'3,"-2"1,-1 2,-1 3,3 2,-1 3,0 1,2 0,-1 2,1-1,1 3,-4 0,1 4,-2-1,2-1,0-1,-1-2,-1-1,1-3</inkml:trace>
  <inkml:trace contextRef="#ctx1" brushRef="#br4" timeOffset="109">403 5359,'0'2,"0"5,0 3,0 2,0 2,0 2,0 0,0 0,0 3,0 1,0 0,0 1,0 0,0 0,0-2,0-1,0-4</inkml:trace>
  <inkml:trace contextRef="#ctx1" brushRef="#br4" timeOffset="110">418 5705,'0'2,"0"5,0 3,0 2,0 2,0 2,2-3,1 0,1 0,0-2,1-1,2 0,-1-2,-1 0</inkml:trace>
  <inkml:trace contextRef="#ctx1" brushRef="#br4" timeOffset="111">461 5956,'1'0,"6"0,-1-2,2-1,2-1,2 1,0 1,2 1,0 1,0-1,1 1,0 1,-1-1,0-3,1 0,2 0,1-1,-1 3,-3 0</inkml:trace>
  <inkml:trace contextRef="#ctx1" brushRef="#br4" timeOffset="112">902 5925,'0'-3,"3"0,3 0,2 0,3 1,2 1,1-2,1-1,2 0,1 2,-2-1</inkml:trace>
  <inkml:trace contextRef="#ctx1" brushRef="#br4" timeOffset="113">1245 5909,'2'0,"4"0,2 0,4 0,0 0,2 0,1 0,0 0,-1 0,2 0,-2 0,-1 0</inkml:trace>
  <inkml:trace contextRef="#ctx1" brushRef="#br4" timeOffset="114">461 3944,'0'-3,"1"-3,6-3,1-1,3-1,2 2,1-1,1 2,0-1,0 1,-1-1,-1 2</inkml:trace>
  <inkml:trace contextRef="#ctx1" brushRef="#br4" timeOffset="115">802 3629,'0'-2,"3"-5,2 1,4-3,3 0,0 0,3 1,-1 2,1 0,0-1,-3 3</inkml:trace>
  <inkml:trace contextRef="#ctx1" brushRef="#br4" timeOffset="116">1173 3425,'3'-2,"5"-5,11-5,5-1,0-2,-1 4,-4-2,-4 2,0 0,-3 0,2 3,-2-1,2 1,-1 0,-1 1</inkml:trace>
  <inkml:trace contextRef="#ctx1" brushRef="#br4" timeOffset="117">1472 3189,'0'-2,"3"-2,3-2,2-3,3-3,4 1,3 1,2-3,1 2,-2 1,0 1,-2-1,-3 2</inkml:trace>
  <inkml:trace contextRef="#ctx1" brushRef="#br4" timeOffset="118">1658 2985,'3'-3,"5"-3,3-1,4-2,0 1,1-1,-1 0,1 4,-1-2,0 0,-3 3</inkml:trace>
  <inkml:trace contextRef="#ctx1" brushRef="#br4" timeOffset="119">1972 2938,'0'-3,"2"0,4 0,3-1,1 3,4-1,-1 2,3-1,-5 4,1 1,0 2,-3 0</inkml:trace>
  <inkml:trace contextRef="#ctx1" brushRef="#br4" timeOffset="120">2185 2938,'3'0,"2"0,9-3,3 0,3 0,-1-1,-1 3,-4 2,-3 2</inkml:trace>
  <inkml:trace contextRef="#ctx1" brushRef="#br5" timeOffset="121">7745 202,'-2'-3,"-1"-3,-1-3,2-4,0 4,1 6,1 9,1 9,6 9,-1 6,-1 7,2 4,0 6,-3 4,0 0,-2 0,-2 0,3-5,1-6,-2-5,0-7,0-8,-1-11</inkml:trace>
  <inkml:trace contextRef="#ctx1" brushRef="#br5" timeOffset="122">7702 92,'-2'0,"-2"-3,4-1,3 1,4 0,3 2,3 2,0 4,4 2,2 2,-1 2,-3 5,-2 2,-1 0,-1 1,-4 2,-5-1,-3 0,-3-1,-7 0,-3-5,-2-1,-1-3,1-1,0-2,3 2,5-3,8 2,6 2,6 1,4 2,1 2,4 0,2 3,0 2,-2 3,1-1,-2-1,0 2,-3-2,-1 0,0-4,-2-3,0-4,0 0,0-1,-2-4</inkml:trace>
  <inkml:trace contextRef="#ctx1" brushRef="#br5" timeOffset="123">8145 611,'1'-3,"6"-1,-1-2,2 0,2-2,2-2,0 0,0 0,-2-1,-1-2,-2-1,0-1,-2-1,-1 0,-4 3,-2 1,-2 2,-5 1,-1 0,-3 3,-1 3,0 1,-1 4,0 1,2 4,3 2,0 4,3 3,4 2,4 5,3-1,5 3,3 1,1 0,2-3,3-1,0-6,2-3,1-2,-2-4,2-4,-1 0,-1-3,-2 0,-1-5,-1 1,-1-2,1-3,-4 0</inkml:trace>
  <inkml:trace contextRef="#ctx1" brushRef="#br5" timeOffset="124">8444 13,'-3'-2,"0"-5,0 3,0 4,1 5,2 4,1 7,5 2,0 4,2 3,2 3,2 5,-2 2,1 3,-2 3,0 3,-2 1,-1 2,-3 0,-1 1,-1-2,-1-5,0-3,-1-3,1-2,0-4,-1-4,1-4,3-2,2-6,4-3,2-5,2-3,3-1,5-4,2-4,2-1,-1-1,1-3,0-1,-4 2,-4-2,-2 4,-3-1,-3-1,-2 2</inkml:trace>
  <inkml:trace contextRef="#ctx1" brushRef="#br5" timeOffset="125">8886 76,'-3'-2,"-1"-5,2 3,-3 4,0 5,0 4,3 3,0 6,0 4,2 7,0 3,3 6,0 0,3 2,2 2,3 3,1-2,2-2,3-3,1-6,1-2,5-5,-2-5,1-4,0-4,-3-5,2-4,-2-1,-2-2,-1-3,1-5,0-5,0-4,-2-3,0-5,0-3,-5-2,1-1,-4-4,-2-1,-2-2,-2-1,-1 2,-1 1,-1 5,1 5,-4 6,-1 6,-4 10,-3 7,1 3</inkml:trace>
  <inkml:trace contextRef="#ctx1" brushRef="#br5" timeOffset="126">7289 2513,'0'-2,"0"-5,0 3,0 4,0 5,-3 1,0 4,0 0,1 4,0 0,1 2,0 0,1 0,0 0,0 1,0-2,0 1,0 2,0 2,0 2,0 0,0 1,0 0,0 2,-1-2,-3 2,1 1,1 2,0-1,1-1,0 2,1-2,0 0,0 2,0 0,0 2,0 0,0 1,0 0,0 1,0 0,0-1,0 1,0-1,0 1,0-1,0-2,0-1,0 0,0 1,0 0,0 2,0-3,0-1,0 2,0-1,0 2,0 0,0 1,0 1,0-1,0 1,-2-1,-1 3,0 2,0-1,2-2,0 1,-3-1,0-1,2-1,-1 1,2-1,0 1,0-1,1 1,0-1,0 0,0 0,0-2,0-1,1 0,-1 0,0 2,0 1,0 0,0-3,-2 0,-2 0,1 1,-2 1,0 0,1 1,-1 3,-1 1,0-1,0 1,0-2,4 3,-1-1,2 3,1 0,0-1,-3-2,1 2,-1-1,0 0,1-2,2-1,0-3,-1-2,1 0,0 1,1-3,-1 1,0 0,0 1,0 1,0 4,0 2,0 0,0-1,0-3,0-2,0 0,0 0,0 1,0-3,0 1,0-1,0-1,0-2,0-4,0-2,0 0,0-2,0-1,0 0,0 1,0-1,0 0,0 1,0-1,0 4,0 0,0 3,0 0,0 1,0 4,-3-2,0-2,0-2,1 1,0-1,0-2,2 3,-1-2,1 0,1-1,-1-1,0-2,0 1,0-1,0-2,0 2,0 0,0 0,0-1,0 0,0 1,0 0,0-1,0 1,0 0,0 0,0-1,0 1,0 0,0-1,0 1,0 0,0 0,0-1,0 4,0 0,3 0,0 0,3 1,-1-2</inkml:trace>
  <inkml:trace contextRef="#ctx1" brushRef="#br5" timeOffset="127">7317 2513,'-2'0,"1"0,4 0,3 0,4 0,1 0,5 0,4 0,2 0,0 0,3 0,1 0,5 0,0 0,0 0,3 0,0 0,1 0,0 3,-1 1,-1-1,-3 0,1-2,-3 1,1-1,-1-1,-2 0,-1 0,0 0,1-1,-2 1,0 0,-1 0,-4 0,-1 0,-1 0,-1 0,-2 0,-1 0,-1 2,-1 2,0 0,0-2,-4 0,-2 0</inkml:trace>
  <inkml:trace contextRef="#ctx1" brushRef="#br5" timeOffset="128">8172 2607,'0'3,"3"1,1-3,-2-5,1-4,-1 3,-4 4,-1 4,1 6,0 3,-1 3,2 0,0 2,1-1,0 4,3 0,0-1,0 3,0 2,-1 3,-1 1,0 3,-1 0,0 1,0-1,0 4,0 3,0 3,-3 6,-1 3,-1 0,0 0,-3-3,1-1,2-1,-1-2,0-2,-1 2,1 1,1 1,-1 0,2 1,-1-1,0-1,0 0,1 1,1-2,1-1,0-2,-2 1,0 1,0-1,-1 0,1 1,1 2,1-2,2 1,-1 0,-2 0,0-1,1-3,-1 2,1-2,1 1,1-2,0 0,0-4,0 0,3 1,0 1,0-2,0 0,0 2,2 0,-1-1,1 2,0 0,2 2,-1-1,-2 1,3 0,-2-1,-1-4,-1 0,-1-1,1-1,0-1,1 1,-2-4,-1 0,3-1,0 2,-2 0,1-1,-1-1,-1 1,-1 1,0 0,0-1,0-1,0-1,0-1,0-1,0 0,0-1,0 0,0 0,0 1,0 0,0 0,0-2,0-1,0 2,0-2,0 0,0 0,0 0,0 1,0 1,0 1,0 1,0 3,0 2,0 0,0-2,0 0,0-2,-3 0,-1-2,2 0,-1 1,1 3,-1 1,-1 0,0 3,3-3,-1-1,1-2,0-2,1 3,0-2,-2 0,-1-1,0 1,0-2,1-1,2-3,-1-1,1-1,0-1,0-1,-2 1,-2-1,2 1,-1-1,1 1,1-1,1 1,-1-1,1 1,0 0,1-1,-3 1,-1 0,-1 0,2-1,1 1,-3 0,0 0,1-1,0 1,-1-3,0 0,-2-3,-2-6,-3-4,1-1</inkml:trace>
  <inkml:trace contextRef="#ctx1" brushRef="#br5" timeOffset="129">7075 7151,'2'0,"5"0,1 0,3 0,4 0,2 4,6-1,4 3,1 0,4-1,1-1,3-1,-1-1,2-2,0 0,1 0,0 0,1 0,1 2,1 1,2 1,-1-2,1 1,-3-3,0-1,-5-2,-3-2,-5 3,-5 0,-3 1,-3 0,-2 1,1-4,-3 1,2-3,-1 0,1 1,-3 4,-2 2</inkml:trace>
  <inkml:trace contextRef="#ctx1" brushRef="#br5" timeOffset="130">8301 2545,'0'-3,"2"-4,4-2,3-3,2-2,2-2,4 0,1-1,0 1,1-3,1-3,1-1,0-2,1-2,1 2,0-2,1 0,0 1,2-1,1 0,0-1,2-2,0 0,1-4,3-1,-2-3,0 0,2 1,1-1,-3 1,0 0,0 3,-4 0,-1 4,-3 2,-3 2,-2 4,-4 3,-1 0,-1 4,2-1,1 0,0 1,-1 1,2-2,-1 1,-1 2,-2 1,-1 2,-2 1,-1 1,2 2,-2 3</inkml:trace>
  <inkml:trace contextRef="#ctx1" brushRef="#br5" timeOffset="131">8329 1318,'-2'0,"-1"3,-3 1,1 2,-2 0,0 2,-1-1,1 2,-1-1,-2 1,0 1,-3 2,0-1,-1 2,-3 0,-1 1,1 1,0 0,0 0,2-1,1 1,-2 0,5 0,0 1,0-1,0 1,-2 0,0-1,-3 1,-2 0,1 0,-2-1,-3 4,1 0,-3 0,2 2,2 1,0 1,-1-1,3 2,1-1,1-1,1-2,0-2,1-1,1-1,-2 0,1-1,1 0,-2 1,1 0,0-1,-1 0,1 1,2 0,1-3,0 0,2-1,0 0,-2 2,0 1,-1 0,-1 0,-1 1,0 0,-1 0,1-3,2 0,1-1,0 1,-2 1,1 1,-3-1,-3 1,1 1,0 1,1-2,1-1,3-2,0-3,4 1,-1-3,2 2,2-5,2-5,2-5,2-4,5-6,0-1</inkml:trace>
  <inkml:trace contextRef="#ctx1" brushRef="#br5" timeOffset="132">8358 1318,'3'0,"2"0,4 0,2 0,2 0,1 0,3 0,1 0,3 0,-1 0,2 0,1 0,3 0,1 0,1 3,0 1,3-1,2 0,-1-2,-1 1,1-1,2-1,-2-3,-1-1,0 1,-4 0,-1 1,-1 0,-2 2,0-1,1 1,2 0,0-2,1-1,2-1,-1 2,-1 0,-2 0,-2 2,-2 0,-3 0,-2 0,-1 0,-1 3,-5 0,-3 1</inkml:trace>
  <inkml:trace contextRef="#ctx1" brushRef="#br5" timeOffset="133">9385 1413,'0'2,"2"2,1 2,0 3,0 3,-2 1,0 2,0 1,-1 0,3 0,0 0,0 1,-1-1,0-1,-1 1,0 0,-1-1,0 5,0-1,0 2,0 1,-1 2,1-1,0-1,0 0,0 0,0 1,0-1,0 2,0 2,0 1,0 1,-2-2,-4-1,-1 1,-1-2,1 0,-1 1,-2 0,1 1,0 0,1 3,2-2,0 0,0 0,2 0,1-2,2 3,0-3,1 1,0 1,0 2,0 0,1-1,-1-1,0 1,0-1,0-1,0-2,-2 1,-1 1,-1-1,2 0,1-1,-1 1,2-1,-1-3,1 1,1-1,-1 0,0 1,0-2,0 0,0-1,0 1,0 1,0-2,0 2,0 0,0-1,0 1,0 1,-3-1,1-3,-2 2,2 1,0 1,1 0,1-1,0 1,-1-1,2 0,-1 1,0-1,0 2,0-1,0 2,0-1,0 1,0-1,0 1,0-1,0 1,-3 2,0 0,0-1,1 2,0 2,0-3,2 2,0-1,0 2,0-2,-2 0,-1-2,-1 0,2-2,1 2,0 1,0-2,1 1,0 3,0 0,0 1,0 1,0 2,0-1,0 1,0-3,-2-1,-2 3,2 2,-1-3,1-1,1 1,-2-1,-1 2,2-1,-1 1,2-2,0-2,0-1,1-1,0 1,0-1,0 0,0 4,0 4,1-1,-1 1,0-2,0-2,0 0,0 0,0 0,0 2,0 0,2 0,1-2,0-2,0 1,-1 1,-1 1,-1 1,0-3,0-1,0-1,0-1,-2-1,-2-3,1-2,1 0,0-3,1 0,0-1,1 0,0 0,3 1,0 0,0-1,0 0,-1 1,-1 2,-1 2,0-1,0-1,0 1,0-3,0 1,0-2,0 1,0 0,0 0,0-1,0 1,0-1,0 1,0-1,0 1,0 0,0 0,0 3,0 2,0 2,0 1,0 0,0-1,2-3,2-1,-2-2,1-6,-1-8,-1-4</inkml:trace>
  <inkml:trace contextRef="#ctx1" brushRef="#br5" timeOffset="134">9313 6192,'-2'0,"-4"0,-3 3,-2 1,1 2,-1 0,2 2,-1-1,0 2,0 2,-3-2,0 1,-1-1,0 0,-1 2,1-2,0 4,-3 1,-3 2,-3 4,-3 0,-1 3,-2-1,0 2,1 0,-5-2,1 0,1 3,0-1,0 1,1 1,1 0,0 0,1-2,2-1,3-1,2 1,0-1,2 0,2 2,2-1,-2-2,-1 1,1 0,-2 1,-1 2,-5 2,2 0,-1-1,-1 2,1-2,-1-2,3-3,0-2,0-2,3-4,4 0,2-4,1-3,2 0,1-1,-1-1,2 1,-1 0,-1-1,1 2,0-1,0 0,-3 1,-1-1,0 0,-1-2,2 1,4 1</inkml:trace>
  <inkml:trace contextRef="#ctx1" brushRef="#br5" timeOffset="135">5564 3865,'0'-2,"2"-2,4 1,3 0,2 1,2 1,1 1,0-1,2 1,-2 0,1 3,0 0,2 1,1-1,1-4,1-1,-1-1,1 1,0 0,2 0,-3 2,1 0,0 0,0 0,0 0,3 0,2 0,-1 0,0 0,1 0,-1 0,0 0,1 0,1 0,-2 0,0 0,1 0,-2 0,2-3,-1 0,-1-1,3 1,2 1,1 1,-1 1,2-1,-1 1,3-2,0-2,2 1,0 0,0 2,0-1,0 2,0-1,-3 1,-1 0,0 1,-1-1,-3 0,-1 0,-3 0,1 0,1 0,0 0,3 0,0 0,-2 0,0 0,1 0,-2 0,-1 0,0 0,-4 0,-1-2,-1-2,-2 1,-1 0,0 1,0 0,0 2,0 0,0 0,-1 0,2 0,-1 0,-4 3,-5 1</inkml:trace>
  <inkml:trace contextRef="#ctx1" brushRef="#br5" timeOffset="136">7660 3850,'2'0,"1"2,1 5,-2 3,-1 1,0 4,0 0,2 2,0-1,0 1,0-2,0-1,2-1,-2-1,0-2</inkml:trace>
  <inkml:trace contextRef="#ctx1" brushRef="#br5" timeOffset="137">7688 3834,'2'0,"4"0,3 0,2 0,2 2,1 2,0 0,2-2,-1 0,-1 0,-1-5,-2 0,-2 3,-1 0,0 4,-4 3,0 4,-3 2,-1 2,0 2,3-1,0 0,0 1,-2-1,1 0,-1 0,-3-3,-3-3,-4-4,-2-6,-2-2,-2-1,1 0,-1 0,0 1,0 1,1 1,-1-1,0 4,4 0</inkml:trace>
  <inkml:trace contextRef="#ctx1" brushRef="#br5" timeOffset="138">7845 3661,'-2'2,"-4"5,-3 0,-2 2,-2 1,-1 0,-1 1,0 1,1 1,-1 1,0 1,1 1,0-3,1-1,2 1,0-3,2 0,2 0</inkml:trace>
  <inkml:trace contextRef="#ctx1" brushRef="#br5" timeOffset="139">7887 3677,'3'0,"2"0,4 0,3 0,1 0,1 2,0 2,2 0,-2-2,1 3,-1-1,1 0,-1 2,-1 0</inkml:trace>
  <inkml:trace contextRef="#ctx1" brushRef="#br5" timeOffset="140">8044 3724,'-2'0,"-1"2,-3 2,-2 2,0 3,-1 3,-1-1,-2 3,-1 1,-1 3,0-2,2 2,0-2,2-2,-3-1,3-1,0-2,1-2</inkml:trace>
  <inkml:trace contextRef="#ctx1" brushRef="#br5" timeOffset="141">8030 3724,'0'2,"0"5,3 3,0 1,0 4,0 0,-2 2,0-1,0 1,-1 2,0 0,0 1,0-2,0 0,-1-1,1-1,0-2</inkml:trace>
  <inkml:trace contextRef="#ctx1" brushRef="#br5" timeOffset="142">8059 3944,'-3'0,"-3"2,-2 3,-1 0,0 2,0 0,0 4,-1-2,-2 2,2 0,0 0,0-1,0 1,1 0,1-1,0 1,-2 2,2-2</inkml:trace>
  <inkml:trace contextRef="#ctx1" brushRef="#br0" timeOffset="143">8715 2253,'0'-4,"3"-2,3-3,-1 3,-2 8,1 6,-2 8,-1 4,-1 3,0 3,0-1,0 2,-1-1,1-1,0 1,0-1,0 0,0-1,0 1,0-1,0 1,-5-4,1-2,-1 0,0 1,-1 2,-1 0,0 2,3 0,1 1,1 0,1 0,5-5,1 0,1-1,3 1,-1 3,-1-9,-2-10,-6-6,-2-2</inkml:trace>
  <inkml:trace contextRef="#ctx1" brushRef="#br0" timeOffset="144">8266 3338,'3'-4,"7"-2,0-4,3 1,0-4,0 1,0-1,0 1,3-2,2-2,2-3,2 2,-3 0,0 2,0 0,1 3,-3-2,0 2,1 4,-3-2,0 1,-1-2,-1 0,-2 0,1-1,-1-1,2 1,-3-1,-1-3,0 2,5-1,-3-4,-1 4</inkml:trace>
  <inkml:trace contextRef="#ctx1" brushRef="#br0" timeOffset="145">8029 3289,'4'0,"1"-5,5 0,3 0,4 0,4 2,1 2,2 0,0 0,1 1,-1 0,0 1,-4-1</inkml:trace>
  <inkml:trace contextRef="#ctx1" brushRef="#br0" timeOffset="146">8076 2549,'0'5,"0"4,0 7,0 3,0 3,0 2,0 2,0-1,0 1,0 4,0 0,-4 1,-1 3,0-1,1-2,1 0,1-4,1 0,0-2,1 0,0 0,1-1,-1 0,0 1,0-1,0 1,0 0,-3-6,-3 0,1-8,1-5</inkml:trace>
  <inkml:trace contextRef="#ctx1" brushRef="#br0" timeOffset="147">8455 2155,'0'4,"-5"2,0 3,-4 1,-5 2,-3 5,-3-2,1 0,1-1,-2 1,1 2,-3-2,0 0,-2 3,1 2,-1 1,0-2,4-1,2-2,-1-1,0-2,1 0,6-2</inkml:trace>
  <inkml:trace contextRef="#ctx1" brushRef="#br0" timeOffset="148">8455 2180,'3'0,"7"-4,4-2,4 0,4 6,1 2,1 7,1-1,0 0,0-2,-1-2,0-1,-4 2,-6 1</inkml:trace>
  <inkml:trace contextRef="#ctx1" brushRef="#br0" timeOffset="149">8478 2426,'0'4,"4"5,1 7,0 3,0 4,-3 1,0 1,-1 1,-1 0,0-1,-3 1,-3-1,1-1,0 1,2 0,1 0,1-1,1 1,0 0,0-1,0 0,0 1,1 0,-1 0,0-1,0 1,0 0,0-1,0 1,0-1,0 1,0 0,0 0,0 0,0-1,0 0,4-3,1-2,-3 0,-4-2</inkml:trace>
  <inkml:trace contextRef="#ctx1" brushRef="#br0" timeOffset="150">8218 2870,'4'0,"6"-4,4-2,5 1,-2-4,1 1,1 0,2-1,0 0,2 1,0 3,-3-2,-1 0,0 1,0-3,2 1,0 1,3-2,-1 0,0 2,1 2,0 2,-4-2,-2-2,-3 2</inkml:trace>
  <inkml:trace contextRef="#ctx0" brushRef="#br6" timeOffset="161">8644 2500 288 0 0,'0'0'1890'0'0,"0"0"-865"0"0,0 0-224 0 0,0-25 128 0 0,0 25 0 0 0,0 0-129 0 0,0 0-287 0 0,0 0-129 0 0,0 0 321 0 0,0 0-65 0 0,0 0-31 0 0,0 0-193 0 0,0 0 1 0 0,-24 0-65 0 0,24 0 97 0 0,0 25-129 0 0,0-25 32 0 0,0 0 33 0 0,0 0 31 0 0,0 0 0 0 0,0 0-63 0 0,24 0 63 0 0,-24 0 65 0 0,0 0-65 0 0,0 0-160 0 0,23 0-32 0 0,-23 0 97 0 0,23 0-97 0 0,-23 0 32 0 0,25 25-96 0 0,-25-25 32 0 0,23 0-63 0 0,-23 0-33 0 0,23 0 0 0 0,1 24 96 0 0,-24-24-128 0 0,24 0 0 0 0,-1 0 32 0 0,1 0-32 0 0,-1 25 0 0 0,2-25 32 0 0,-2 0-64 0 0,0 0-32 0 0,1 0 32 0 0,0 24 0 0 0,-1-24-32 0 0,1 0 32 0 0,0 0 1 0 0,0 0-1 0 0,-1 25-32 0 0,0-25 32 0 0,2 0-32 0 0,-2 0 32 0 0,0 0-32 0 0,1 0 32 0 0,0 25-32 0 0,-1-25 32 0 0,1 0-32 0 0,-1 0 32 0 0,2 0 0 0 0,-2 0-32 0 0,0 0 0 0 0,25 24 0 0 0,-25-24 32 0 0,1 0 32 0 0,24 0-128 0 0,-25 0 64 0 0,0 25 0 0 0,25-25 64 0 0,-25 0-64 0 0,25 0 32 0 0,-1 0-32 0 0,-24 0 32 0 0,2 25-32 0 0,21-25 64 0 0,-22 0-64 0 0,0 0 64 0 0,-1 0-64 0 0,25 24 0 0 0,-24-24 64 0 0,-1 0 0 0 0,0 0 0 0 0,2 0-64 0 0,-2 0 0 0 0,24 25 128 0 0,-23-25-32 0 0,-1 0-64 0 0,1 24 32 0 0,-1-24-31 0 0,25 25 31 0 0,-25-25-64 0 0,25 0 64 0 0,-25 25 32 0 0,25-25-64 0 0,-24 25 0 0 0,-1-25 0 0 0,25 0 0 0 0,-25 0 0 0 0,0 25 32 0 0,25-25 0 0 0,-48 0-64 0 0,23 24 0 0 0,1-24 32 0 0,-1 0-64 0 0,2 0 64 0 0,-25 0 0 0 0,23 0-32 0 0,0 0 32 0 0,-23 24-32 0 0,24-24 32 0 0,-24 0-64 0 0,0 0 32 0 0,0 0 32 0 0,0 0-32 0 0,24 0 0 0 0,-24 0 32 0 0,0 0 0 0 0,23 0 0 0 0,-23 0 0 0 0,0 0 32 0 0,0 0-32 0 0,24 0 0 0 0,-24 0-32 0 0,0 0 0 0 0,0 0 32 0 0,0 0-32 0 0,24 0 0 0 0,-24 0 32 0 0,0 0-64 0 0,0 0 64 0 0,24 0-32 0 0,-24 0 0 0 0,0 0 0 0 0,23 0-32 0 0,-23 0 32 0 0,0 0 0 0 0,0 0 32 0 0,0 0-64 0 0,0 0 32 0 0,0 0 0 0 0,0 25 0 0 0,0-25 0 0 0,23 0 0 0 0,-23 0 0 0 0,0 0 0 0 0,0 0 0 0 0,0 0 0 0 0,0 0 32 0 0,25 0-32 0 0,-25 0 0 0 0,0 0 32 0 0,0 0-64 0 0,0 0 64 0 0,0 0-32 0 0,0 0 32 0 0,0 0 1 0 0,0 0-33 0 0,0 0 32 0 0,0 0 0 0 0,0 0-32 0 0,0 0 0 0 0,0 0-32 0 0,0 0 32 0 0,0 0 0 0 0,0 0 0 0 0,0 0-32 0 0,0 0 64 0 0,0 0-161 0 0,0 0-383 0 0,-25 0-737 0 0,25 0-1314 0 0,-23 25-3715 0 0</inkml:trace>
  <inkml:trace contextRef="#ctx0" brushRef="#br0" timeOffset="162">11195 158 3908 0 0,'0'0'1857'0'0,"0"0"-543"0"0,0 0 319 0 0,0 0 65 0 0,0 0-161 0 0,0 0-448 0 0,0 0-320 0 0,0 0-192 0 0,0 0 63 0 0,0 0 33 0 0,-23 25-65 0 0,23-1 1 0 0,-23-24 0 0 0,23 25-129 0 0,-25 0-96 0 0,2-1-127 0 0,23 25-33 0 0,-24-24-32 0 0,1 25-64 0 0,23-26-32 0 0,-24 0-32 0 0,0 26 0 0 0,24-25 0 0 0,-23 24-64 0 0,0-24-64 0 0,23 24-96 0 0,-25-25-32 0 0,25 1-417 0 0,0-25-191 0 0,0 25-385 0 0,0-25-801 0 0,0 0-705 0 0,0 0-1345 0 0</inkml:trace>
  <inkml:trace contextRef="#ctx0" brushRef="#br0" timeOffset="163">11124 183 352 0 0,'0'0'2819'0'0,"0"0"-1602"0"0,0 0-160 0 0,0 0 224 0 0,0-25 1 0 0,0 25-65 0 0,0 0-224 0 0,0 0-64 0 0,0 0-33 0 0,0 0-31 0 0,0 0-224 0 0,0 0-65 0 0,0 0-31 0 0,0 0-97 0 0,0 0 1 0 0,0 0-33 0 0,0 0-160 0 0,0 0-31 0 0,0 0 31 0 0,0 0-64 0 0,0 0 0 0 0,0 0 0 0 0,0 0 129 0 0,0 0 31 0 0,0 0-160 0 0,0 0 96 0 0,0 0-31 0 0,0 0 63 0 0,0 0-96 0 0,0 0-32 0 0,0 0-63 0 0,0 0 63 0 0,0 0-96 0 0,0 0-64 0 0,0 0 160 0 0,0 0-64 0 0,25 25-64 0 0,-25-25 32 0 0,23 24 0 0 0,-23 1 32 0 0,23 0-63 0 0,1-1-1 0 0,0 1-64 0 0,-1 24 32 0 0,1-24 32 0 0,0 0-32 0 0,0-1 0 0 0,-1 0 0 0 0,0 1 0 0 0,2 0-32 0 0,-2-25 0 0 0,-23 0 0 0 0,23 0 0 0 0,-23 0 64 0 0,0 0 64 0 0,0 0-64 0 0,0-25 32 0 0,0 25-64 0 0,0-25-32 0 0,0 1 0 0 0,0 0 0 0 0,0-1 0 0 0,0 0 0 0 0,0 25 0 0 0,0-25 0 0 0,-23 1 0 0 0,23-1 0 0 0,0 1 0 0 0,0-1 0 0 0,-23 0 0 0 0,23 1 32 0 0,0-1-32 0 0,0 0 0 0 0,0 0 32 0 0,0 25 0 0 0,0 0 0 0 0,0-24 0 0 0,0 24 0 0 0,0 0 0 0 0,0 0-32 0 0,0 0-32 0 0,0 24 32 0 0,0-24 32 0 0,0 25-32 0 0,23-25 32 0 0,-23 25-64 0 0,23 0 64 0 0,1-1-32 0 0,-24 1 32 0 0,24 24-32 0 0,-1-24 32 0 0,-23 24 33 0 0,24-24-33 0 0,-24 24-32 0 0,23-25 32 0 0,-23 26-32 0 0,0-25 0 0 0,25 24 0 0 0,-25-24 32 0 0,23-1-32 0 0,-23 1-32 0 0,0-1-64 0 0,0-24-65 0 0,0 0-223 0 0,0 0-161 0 0,0 0-383 0 0,0 0-354 0 0,0 0-287 0 0,0 0-1474 0 0,0 0-2626 0 0</inkml:trace>
  <inkml:trace contextRef="#ctx0" brushRef="#br0" timeOffset="164">11881 453 4228 0 0,'0'-24'3940'0'0,"0"24"-1954"0"0,-23 0-321 0 0,-2 0 257 0 0,2 0-545 0 0,0 24-320 0 0,-1-24-288 0 0,0 25-192 0 0,0-25-193 0 0,1 25-96 0 0,-1 0-128 0 0,0 0-32 0 0,24-1-63 0 0,0 1-33 0 0,0-25 0 0 0,0 24-32 0 0,0-24 0 0 0,24 25 0 0 0,0-25 32 0 0,-1 0 32 0 0,-23 0 32 0 0,24 0-32 0 0,0 0 32 0 0,0-25 0 0 0,-1 25-64 0 0,-23-24 64 0 0,23-1-32 0 0,2 1-32 0 0,-25 24 32 0 0,23-25-32 0 0,-23 0 0 0 0,0 0 32 0 0,0 0-96 0 0,0 1 96 0 0,0 24-64 0 0,0-24 97 0 0,0 24-1 0 0,0 0 32 0 0,-23-25 0 0 0,23 25 0 0 0,0 0 0 0 0,0 0-128 0 0,-25 0 32 0 0,25 25 0 0 0,0-1 32 0 0,0-24 64 0 0,0 24 65 0 0,0 1-129 0 0,25 0 64 0 0,-2 0 0 0 0,-23 0-32 0 0,23-1-32 0 0,1 1-64 0 0,0-1 0 0 0,23 1 32 0 0,-24-25 0 0 0,2 24-64 0 0,-2 1 0 0 0,0 0-288 0 0,1-25-193 0 0,-24 25-320 0 0,24-25-416 0 0,-24 0-320 0 0,0 0-737 0 0,23 0-705 0 0,-23-25-2659 0 0</inkml:trace>
  <inkml:trace contextRef="#ctx0" brushRef="#br0" timeOffset="165">12093 478 3972 0 0,'0'0'3427'0'0,"0"0"-1922"0"0,24 0-351 0 0,0 0 415 0 0,-24 0-192 0 0,23 0-256 0 0,1 25-448 0 0,0-25-321 0 0,0 25-31 0 0,-1-25-161 0 0,0 25-32 0 0,25-25-96 0 0,-48 24-32 0 0,23 1-96 0 0,1-25-192 0 0,0 24-545 0 0,-1-24-801 0 0,-23 25-736 0 0,0-25-1506 0 0</inkml:trace>
  <inkml:trace contextRef="#ctx0" brushRef="#br0" timeOffset="166">12519 380 2146 0 0,'0'0'4869'0'0,"0"0"-2851"0"0,-23 25-801 0 0,23-25 544 0 0,-25 24 65 0 0,25 0-417 0 0,-23 1-608 0 0,-1 25-352 0 0,24-25-33 0 0,-23 24-256 0 0,-1-25-64 0 0,0 1-32 0 0,24 24-96 0 0,-23-24-96 0 0,23 25-352 0 0,-23-26-385 0 0,23 25-961 0 0,0-24-1217 0 0,-25 24-2082 0 0</inkml:trace>
  <inkml:trace contextRef="#ctx0" brushRef="#br0" timeOffset="167">12330 553 1281 0 0,'0'0'2242'0'0,"0"0"-1089"0"0,0 0 193 0 0,0 0 63 0 0,0 0-224 0 0,0 0-192 0 0,23 0 96 0 0,-23 0-160 0 0,24 0-64 0 0,-24 0-193 0 0,24 24-63 0 0,-1-24-161 0 0,1 25-95 0 0,-1-1-129 0 0,2-24-96 0 0,-2 25-32 0 0,0-25 0 0 0,-23 24-96 0 0,24 1 0 0 0,0-25 32 0 0,-1 25-96 0 0,-23-25-288 0 0,0 25-577 0 0,0-25-1025 0 0,0 25-1409 0 0,0-25-3812 0 0</inkml:trace>
  <inkml:trace contextRef="#ctx0" brushRef="#br0" timeOffset="168">11149 947 2755 0 0,'0'0'1857'0'0,"-25"0"-672"0"0,25 0 129 0 0,0 0 127 0 0,0-25-160 0 0,0 25-32 0 0,0 0-288 0 0,0 0-384 0 0,0 25 224 0 0,25-1-161 0 0,-25 1 1 0 0,0 0-225 0 0,23-1 65 0 0,-23 26-65 0 0,0-1 1 0 0,23 0-193 0 0,-23 1-128 0 0,0-26 64 0 0,24 26-160 0 0,-24-1 0 0 0,0-25 0 0 0,0 26 0 0 0,24-25-352 0 0,-24-25-129 0 0,0 25-255 0 0,0-1-578 0 0,0-24-768 0 0,0 0-929 0 0,0 0-1601 0 0</inkml:trace>
  <inkml:trace contextRef="#ctx0" brushRef="#br0" timeOffset="169">11195 1045 4740 0 0,'0'0'1922'0'0,"0"-24"-544"0"0,24 24-97 0 0,-24 0 32 0 0,24 0-160 0 0,-1 0-256 0 0,1 0-192 0 0,0 0-193 0 0,0 24 33 0 0,-24-24-161 0 0,23 25-32 0 0,0-25 1 0 0,-23 25-97 0 0,25 0 128 0 0,-25-25-31 0 0,0 24 31 0 0,0 0-128 0 0,0 1 0 0 0,0 0 33 0 0,-25 0 63 0 0,25-1-96 0 0,0 1-31 0 0,-23-25-65 0 0,0 25-32 0 0,-1-1 0 0 0,24-24-32 0 0,-24 0-128 0 0,0 25 64 0 0,24-25-32 0 0,-23 0-96 0 0,-1 0-256 0 0,24 0-289 0 0,0 0-416 0 0,0-25-737 0 0,0 25-1217 0 0,0-24-1985 0 0</inkml:trace>
  <inkml:trace contextRef="#ctx0" brushRef="#br0" timeOffset="170">11644 1120 3716 0 0,'0'0'2178'0'0,"0"0"-801"0"0,0 0-256 0 0,-23 24-128 0 0,23-24 0 0 0,0 24-192 0 0,-23-24-97 0 0,23 0-159 0 0,0 25-129 0 0,0 0-128 0 0,-25-25-95 0 0,25 25-1 0 0,0-25-32 0 0,0 24 0 0 0,0 1 64 0 0,25-25 1 0 0,-25 0-97 0 0,23 25 96 0 0,-23-25-64 0 0,23 0 0 0 0,1 0 0 0 0,-24 0 65 0 0,24 0-65 0 0,-1 0-64 0 0,-23 0 64 0 0,24 0-32 0 0,-24-25 32 0 0,0 0 0 0 0,0 1 97 0 0,0-1-33 0 0,0 25 160 0 0,-24-25-128 0 0,1 0 65 0 0,23 1-1 0 0,-24 24-128 0 0,0-24 32 0 0,1 24-63 0 0,0-25-97 0 0,-2 25-96 0 0,2 0 32 0 0,23 0 0 0 0,-24 25-32 0 0,1-25-97 0 0,23 24-127 0 0,0 0-384 0 0,-24-24-289 0 0,24 25-385 0 0,0 0-543 0 0,0-25-1122 0 0,24 25-2594 0 0</inkml:trace>
  <inkml:trace contextRef="#ctx0" brushRef="#br0" timeOffset="171">11928 1095 2242 0 0,'0'0'4196'0'0,"-24"0"-2306"0"0,24 0-865 0 0,-23 0 256 0 0,23 0 0 0 0,-23 25-256 0 0,23-25-288 0 0,0 24-353 0 0,-25 0-95 0 0,25-24-33 0 0,0 25-128 0 0,0-25-32 0 0,0 25-32 0 0,0 0-32 0 0,0-25 0 0 0,0 24 32 0 0,25-24-32 0 0,-25 25 0 0 0,23-25 0 0 0,-23 0-32 0 0,23 25 64 0 0,-23-25 0 0 0,24 0 0 0 0,-24 0 1 0 0,0-25-1 0 0,24 0 0 0 0,-24 25 32 0 0,0-24-64 0 0,0-1 32 0 0,0 25-32 0 0,0-25 32 0 0,0 0-64 0 0,-24 1 64 0 0,0 24-32 0 0,24-24 0 0 0,-23 24-32 0 0,0 0-32 0 0,-2 0 0 0 0,25 0-32 0 0,-23 24-192 0 0,23-24-417 0 0,-23 24-672 0 0,23 1-769 0 0,0 0-1506 0 0,0-25-4163 0 0</inkml:trace>
  <inkml:trace contextRef="#ctx0" brushRef="#br0" timeOffset="172">12093 947 1089 0 0,'0'0'3299'0'0,"0"0"-1185"0"0,0 0-608 0 0,0 0-1 0 0,0 0-320 0 0,0 24 160 0 0,0-24 33 0 0,0 25-417 0 0,0-25-161 0 0,0 25-95 0 0,-23-1-128 0 0,23 1-129 0 0,0 0-160 0 0,0-25 1 0 0,0 25-65 0 0,0-1-64 0 0,0 0-32 0 0,0 1 0 0 0,0-25-96 0 0,0 25 32 0 0,0-25 64 0 0,0 25-32 0 0,0-25 33 0 0,0 24-33 0 0,0-24 96 0 0,0 0 0 0 0,0 0 32 0 0,0 0-64 0 0,0 0 65 0 0,0 0-33 0 0,23 0-32 0 0,-23 0 64 0 0,0 0 32 0 0,24 0-31 0 0,-24 0-161 0 0,24 0 96 0 0,-1 0-96 0 0,-23 0 64 0 0,24 0-128 0 0,-24 0 64 0 0,24 0 0 0 0,0 0 32 0 0,-24 0-32 0 0,23 0 0 0 0,0 0-32 0 0,2 0 0 0 0,-25 0 0 0 0,23 0-32 0 0,0 0 0 0 0,-23 0 0 0 0,24 0-96 0 0,-24 0-160 0 0,0 0-224 0 0,24 0-738 0 0,-24 0-928 0 0,0 25-1985 0 0,0-25-5863 0 0</inkml:trace>
  <inkml:trace contextRef="#ctx1" brushRef="#br5" timeOffset="163">7485 7553,'-4'0,"-5"0,-6 5,1 5,-2 4,-2 5,2 4,0 2,1-1,2-2,0-1,1-1,1 1,-2 1,3 1,2-3</inkml:trace>
  <inkml:trace contextRef="#ctx1" brushRef="#br5" timeOffset="164">7438 7553,'0'-4,"0"3,0 5,0 7,4 5,1 5,4 2,1 2,2 0,-1 2,-2-1,1-1,4 0,3 0,2-4,2-11,-2-10,-5-10,1-7,-5-4,-2-5,-3 0,-2-1,2 0,0 1,0 0,-2 1,4 0,-1 0,0 1,-2-1,-2 0,0 10,-1 10,4 5,0 10,0 4,-2 1</inkml:trace>
  <inkml:trace contextRef="#ctx1" brushRef="#br5" timeOffset="165">9494 3437,'0'-5,"0"-4,0 2,0 7,0 8,0 6,0 10,0 4,0 3,0 3,0 5,0 0,0 1,0-1,0 1,0-3,0-3,0-2,0-13,0-12,0-12,4-10,1-6,4-3,5-2,4 3,2 1,-2 1,1 3,0 1,1 4,-3-1,0 2,1 7,-2 9,-5 9,-3 5,-3 3,-3 4,-2 2,0-2,-1 2,0-1,1-1,-1 1,1-1,-1-1,1 1,-4-5,-1-1,0 1,1-4</inkml:trace>
  <inkml:trace contextRef="#ctx1" brushRef="#br5" timeOffset="166">8785 6863,'-4'0,"-1"13,0 7,1 6,1 6,1 2,1 0,0 2,1-1,0-2,1-3,-1-2,0-1,0-10,0-12,0-11,5-8,0-7,4-3,4-3,1 1,1 3,2 6,-2 2,2 4,0 2,2 4,3 7,-4 7,-4 7,-5 4,-4 3,-2 2,-3 0,0 2,-1-1,0-1,0 0,0 1,1-1,0-1,0 0,4-3,1-2,4-4,1-4</inkml:trace>
  <inkml:trace contextRef="#ctx1" brushRef="#br0" timeOffset="167">10865 5557,'0'-4,"-4"-2,-1 5,-4 2,-1 5,-2 7,-3-1,-4 4,-2 2,3 3,0 1,-1 2,3 0,0 2,2-1,1 0,1 0,0-4,1-2,-1-3,5-6,8-8,4-4</inkml:trace>
  <inkml:trace contextRef="#ctx1" brushRef="#br0" timeOffset="168">10841 5507,'0'4,"0"10,0 7,0 8,4 3,1 0,1 1,-2-3,2-3,1-1,0 0,-3-1,3-5,4-5,4-6,0-8,1-9,-2-7,1-5,-3-3,1-3,3 0,-3-1,2 2,-2-1,0 1,-1 0,-3-1,-4 2,3 3,-1 11,-2 5</inkml:trace>
  <inkml:trace contextRef="#ctx1" brushRef="#br0" timeOffset="169">11952 5039,'0'-4,"0"2,0 7,0 6,0 5,0 4,0 4,0 1,-4 1,-1-1,-1 1,-2-1,0 1,1-9,2-12,2-10,5-9,2-7,5-3,5-2,0-1,1 0,3 1,-3 0,1 5,2 1,2 4,-3 10,-4 10,-4 7,-5 8,-1 3,-2 3,-2 1,-4 1,-1-1,0 1,1-2,-2 0,0 0,-4 0,1-5</inkml:trace>
  <inkml:trace contextRef="#ctx1" brushRef="#br0" timeOffset="170">12353 5088,'0'4,"-3"11,-7 5,-5 5,1 2,-2 0,2 0,-1 0,-2 3,3 1,-1-1,-2-1,1 0,1-3,2 0,-1-1,3-1,-2 0,2 0,3-3</inkml:trace>
  <inkml:trace contextRef="#ctx1" brushRef="#br0" timeOffset="171">12377 5310,'0'-4,"4"-6,6-1,4 1,5 3,2 2,2 2,2 6,-4 7,-6 5,-5 5,-5 3,-6 1,-4 1,-5 2,-4-1,-4-1,-4 1,-1-1,3 0,5-1,9-3,9-6,9-6,6-4,3-3,3-2,2 0,0-1,-5-4,-6-2</inkml:trace>
  <inkml:trace contextRef="#ctx1" brushRef="#br0" timeOffset="172">11999 4842,'-4'0,"-2"-4,-3-2,0 5,1 6,2 7,2 6,2 3,1 3,1 5,0 3,-4-1,0 4,-2-1,3-2,0-5</inkml:trace>
  <inkml:trace contextRef="#ctx1" brushRef="#br0" timeOffset="173">13394 2943,'0'5,"-5"5,-4 4,-2 10,-2 4,-3 1,1 5,-2 1,0 2,-2 4,-3-2,3 2,1-3,4-2,0-1,2 0,3-7</inkml:trace>
  <inkml:trace contextRef="#ctx1" brushRef="#br0" timeOffset="174">13440 3140,'0'-4,"8"-5,7-2,5 1,-2 7,2 4,0 6,-3 5,-5 5,-3 5,-9 2,-3 2,-6-1,-4 1,-1 0,-2-1,-2-4,1-1,1-1,2 1,1-2,0-2,9 3,7-3,9-4,5-5,4-2,3-3,1-1,0-2,0 1,0-1,-1 0,0 0,1 1,-2-1,-3 6,-6 5,-5 0</inkml:trace>
  <inkml:trace contextRef="#ctx1" brushRef="#br0" timeOffset="175">12802 2401,'0'-4,"0"-6,5 0,4 4,1 8,-1 8,-2 7,-2 4,-2 3,-2 5,-1 4,0 2,4 5,1 0,0 1,-2 2,0 2,-1-2,-1-4,0-6,-1-3,-1-2,1-11,0-13,0-10,3-9,3-6,-1-3,-1-3,3 4,0 2,-1 0,2 0,0-2,3 4,0 1,1 3,3 4,-1 9,1 4,2 6,2 6,3 5,-4 3,-4 2,-1-3,-2 0,-4-1,-2 1,-2 1,-3 1,1 1,-2 1,-3 0,-2 0,0 0,2-5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8T01:16:51.34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3748 0 0,'0'0'3331'0'0,"0"0"-1281"0"0,0 0 0 0 0,0 0-257 0 0,0 0-287 0 0,0 0-417 0 0,0 0-128 0 0,0 0 64 0 0,0 0-225 0 0,0 0-191 0 0,0 0-97 0 0,0 0-95 0 0,0 0-97 0 0,0 0-96 0 0,0 0 1 0 0,0 15-129 0 0,0-15 32 0 0,0 0-64 0 0,0 0-64 0 0,19 0 0 0 0,-19 15-160 0 0,0-15-641 0 0,0 14-1601 0 0,0-14-3140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8T01:16:51.3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0 163 3011 0 0,'0'0'3267'0'0,"0"-15"-1986"0"0,0 0 32 0 0,0 15 161 0 0,0-15 159 0 0,0 15-319 0 0,19-15-546 0 0,-19 15 257 0 0,0-15-128 0 0,0 15-224 0 0,0 0-33 0 0,19 0-31 0 0,-19 0-129 0 0,0 0-95 0 0,0 0-129 0 0,0 0-128 0 0,0 0 289 0 0,18 15-65 0 0,-18-15-32 0 0,0 15-96 0 0,0 0 1 0 0,0 0 127 0 0,18 0-416 0 0,-18 14 96 0 0,0-14 32 0 0,18 14 0 0 0,-18-14-64 0 0,19 14 32 0 0,0-14-64 0 0,-19 0 64 0 0,18 0-32 0 0,1 0 32 0 0,0-1 32 0 0,17 0-32 0 0,-18-14-32 0 0,1 0 64 0 0,0 0-32 0 0,-1 0 32 0 0,-18 0 0 0 0,19 0-32 0 0,-19 0 64 0 0,18-14 1 0 0,1 14-65 0 0,-19-14 32 0 0,18-1 32 0 0,-18 15 0 0 0,0-15 64 0 0,18-15 0 0 0,-18 15 0 0 0,0 1-32 0 0,0-1 97 0 0,0-14-65 0 0,0 14-32 0 0,0 0-32 0 0,-18-14-64 0 0,18 14 64 0 0,0 0-32 0 0,0 15 0 0 0,0-15-320 0 0,-18 0 704 0 0,18 15-255 0 0,0-14-65 0 0,0 14-32 0 0,0 0-96 0 0,0 0 32 0 0,0 0 0 0 0,0 0-32 0 0,0 0-64 0 0,0 0 32 0 0,0 0 0 0 0,0 0 32 0 0,0 14 0 0 0,0 1 32 0 0,18 0-32 0 0,-18 0 0 0 0,0 0 256 0 0,0 14-480 0 0,18 1 160 0 0,-18-16 0 0 0,19 16 0 0 0,-19-16 0 0 0,19 16 64 0 0,-19-15-32 0 0,0 15 0 0 0,18-16-1 0 0,-18 0 33 0 0,19 1 33 0 0,-1-15-66 0 0,-18 15 33 0 0,18-15 33 0 0,1 0-33 0 0,-19 0 32 0 0,18-15 0 0 0,1 15 0 0 0,-1-15 32 0 0,1 1-32 0 0,0 0 0 0 0,-1-1 32 0 0,0 0-32 0 0,-18-15-32 0 0,19 15 96 0 0,-1 1 0 0 0,-18-16-32 0 0,19 16 0 0 0,-19-16 0 0 0,0 16 0 0 0,0-16-128 0 0,0 15 128 0 0,0-15-64 0 0,0 1-256 0 0,-19 15 544 0 0,19-1-128 0 0,-18 0-256 0 0,-1 0-192 0 0,1 15-353 0 0,0 0-544 0 0,-1 0-608 0 0,0 0-706 0 0,1 0-1472 0 0,-1 15-7336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8T01:16:51.3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55 23,'-5'0,"0"4,0 5,1 4,0 5,3 2,0 3,-4 0,0 0,-1 0,3 1,0-1,1-1,1-7,1-10,0-10,0-7,0-7,5 1,0-1,5 0,0-2,3 4,-3 0,0 0,-3-2,1 3,-5 4,-3 7,-4 6,-8 2,-1 0</inkml:trace>
  <inkml:trace contextRef="#ctx0" brushRef="#br0" timeOffset="1">6 1,'-4'0,"3"0,1 3,5 2,6 4,1 4,2 3,0 4,-4 1,1 2,-1 3,-2 2,-4 1,4 1,-1 1,2-1,1-11,-2-11,-3-11,-1-10,-3-5,5-3,-1-3,0-1,-2 0,0 1,3 4,1 1,-2 1,-1 0,3-2,4 3,5 1,-1 7,1 4,-2 7,-3 8,-4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8T01:18:06.567"/>
    </inkml:context>
    <inkml:brush xml:id="br0">
      <inkml:brushProperty name="width" value="0.05" units="cm"/>
      <inkml:brushProperty name="height" value="0.05" units="cm"/>
      <inkml:brushProperty name="color" value="#00A0D7"/>
    </inkml:brush>
    <inkml:context xml:id="ctx1">
      <inkml:inkSource xml:id="inkSrc15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7-12-18T01:18:06.593"/>
    </inkml:context>
    <inkml:brush xml:id="br1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4601 1599 545 0 0,'0'0'1889'0'0,"0"0"-896"0"0,0 0-160 0 0,0-6 192 0 0,0 6 32 0 0,0 0 0 0 0,0 0-96 0 0,0 0-128 0 0,0 0-65 0 0,0 0-159 0 0,0 0-129 0 0,0 0-63 0 0,0 0-225 0 0,0 0-32 0 0,0 0-32 0 0,10 0 257 0 0,-10 0 63 0 0,0 6-64 0 0,0-6 1 0 0,0 6-97 0 0,0-1-32 0 0,0 1 1 0 0,0 0-33 0 0,0 6 0 0 0,0-7-64 0 0,0 6 0 0 0,0 1 65 0 0,0-1-97 0 0,0-5 0 0 0,0 6-64 0 0,0-1 32 0 0,0 1 0 0 0,0-1 64 0 0,0 1-64 0 0,0 0 32 0 0,0-1-64 0 0,0 1 65 0 0,0-1-65 0 0,0 1 32 0 0,0-1-32 0 0,0 1 0 0 0,-10-1 32 0 0,10 6 0 0 0,0-5 32 0 0,0 5 64 0 0,-12 1 33 0 0,12-1 31 0 0,0 0-64 0 0,0 1-32 0 0,0 4-32 0 0,0-5 64 0 0,-12 7-96 0 0,12-7 33 0 0,0 6-65 0 0,-11-6 32 0 0,11 7 0 0 0,-12-8 64 0 0,1 7-96 0 0,11-5 96 0 0,-11-1-32 0 0,11 6-64 0 0,-12-5 97 0 0,12-1-97 0 0,0 6 64 0 0,-12-12-64 0 0,12 7 32 0 0,0-1 32 0 0,0-6-128 0 0,0 7 128 0 0,-11-1-64 0 0,11 0-64 0 0,0 1 64 0 0,0-1 32 0 0,0 1-64 0 0,0-1 0 0 0,0-1 0 0 0,0 2 97 0 0,0-1-97 0 0,0-5 0 0 0,0 5 0 0 0,0-5-64 0 0,0 5 32 0 0,0-5 64 0 0,0 5 0 0 0,0-5 0 0 0,-12 4-32 0 0,12 2-32 0 0,-11-7 32 0 0,11 7 0 0 0,0-7 32 0 0,-11 6 0 0 0,11-5-32 0 0,0 5-64 0 0,0-5 64 0 0,0 5 0 0 0,0-6 0 0 0,0 7-32 0 0,0-7 32 0 0,0 1 0 0 0,0-1 0 0 0,0 7-32 0 0,0-7 0 0 0,0 1 32 0 0,0 5-32 0 0,0 1 0 0 0,0-1 32 0 0,0-6 0 0 0,0 6-32 0 0,0 6 32 0 0,0-5-64 0 0,0 5 64 0 0,0 0 0 0 0,0-6 0 0 0,0 6-32 0 0,-12 0 64 0 0,12-6-96 0 0,0 1 32 0 0,0-1 0 0 0,0 0 32 0 0,-12-5-32 0 0,12 5 32 0 0,0-5 0 0 0,0-1 1 0 0,0 1-1 0 0,0 0 0 0 0,0-2-32 0 0,-11 2 32 0 0,11-6-32 0 0,0 5 0 0 0,0-5 32 0 0,0 0 64 0 0,0 5-192 0 0,0-5 64 0 0,0 0-32 0 0,0 0 64 0 0,0 0-32 0 0,0-1 32 0 0,0 1 0 0 0,0 0 0 0 0,0 0-33 0 0,0 5 66 0 0,0-5-66 0 0,0 0 66 0 0,0 5-66 0 0,0-5 33 0 0,0-1-32 0 0,0 7-32 0 0,0-6-32 0 0,11 5-224 0 0,-11-5-96 0 0,0 6-225 0 0,0-1-384 0 0,12 1-352 0 0,-12-6-929 0 0,12 5-1378 0 0,-12-11-3619 0 0</inkml:trace>
  <inkml:trace contextRef="#ctx0" brushRef="#br0" timeOffset="1">4611 1605 352 0 0,'0'0'1378'0'0,"0"-6"-642"0"0,0 6-127 0 0,0 0-1 0 0,0 0 129 0 0,0 0-96 0 0,0 0-33 0 0,0 0-191 0 0,0 0-33 0 0,12 0 65 0 0,-12 0 191 0 0,0 0-159 0 0,0 0-65 0 0,0 0 129 0 0,0 0-161 0 0,0 0 0 0 0,0 0-128 0 0,12 0-31 0 0,-12 0 31 0 0,0 0 96 0 0,11 0-31 0 0,1 0-97 0 0,-12 0 32 0 0,12 0 0 0 0,-2 0-32 0 0,3 0 33 0 0,-2 0-97 0 0,0 0 32 0 0,1-6 32 0 0,0 6-64 0 0,10 0 1 0 0,-10 0-33 0 0,-1-6 64 0 0,13 6-32 0 0,-13 0-64 0 0,12 0 96 0 0,0 0-96 0 0,-1-6 0 0 0,2 6-96 0 0,-13 0 65 0 0,13 0-1 0 0,-2 0-32 0 0,1 0 32 0 0,1 0-96 0 0,-14 6 64 0 0,14-6-32 0 0,-13 0 32 0 0,12 6 32 0 0,-11-6-64 0 0,11 6 32 0 0,-12-6-32 0 0,13 6 0 0 0,-14-6 32 0 0,2 5-32 0 0,11-5 0 0 0,-11 0 0 0 0,0 0 0 0 0,10 6 0 0 0,-10-6 0 0 0,-1 0 0 0 0,1 0 0 0 0,0 0 32 0 0,-2 0-32 0 0,2 6 32 0 0,0-6-32 0 0,-12 0 0 0 0,11 0 0 0 0,-11 0 0 0 0,12 0 0 0 0,-12 0 0 0 0,0 0 0 0 0,0 0-32 0 0,0 0 0 0 0,0 0 32 0 0,11 0 32 0 0,-11 0-32 0 0,0 0 0 0 0,0 0 0 0 0,0 0 32 0 0,0 0-32 0 0,0 0 0 0 0,0 0 32 0 0,0 0-32 0 0,0 0 0 0 0,0 0 0 0 0,0 0 0 0 0,0 0 0 0 0,0 0 0 0 0,0 0 0 0 0,0 0-32 0 0,0 0 64 0 0,0 0 32 0 0,0 0 0 0 0,0 0-32 0 0,0 0 0 0 0,0 0 0 0 0,0 0 32 0 0,0 0 0 0 0,0 0-32 0 0,0 0-32 0 0,0-6-32 0 0,0 6 0 0 0,0 0 0 0 0,0 0 0 0 0,0 0 0 0 0,0 0 32 0 0,0 0 0 0 0,0 0 0 0 0,0 0 0 0 0,0 0-32 0 0,0 0 32 0 0,0 0 0 0 0,0 0 32 0 0,0 0 0 0 0,0 0-32 0 0,0 0 0 0 0,0 0 32 0 0,0 0 32 0 0,0 0-32 0 0,0 0-32 0 0,0 0 32 0 0,0 0 96 0 0,0 0-96 0 0,0 0-32 0 0,0 0 0 0 0,0 0-32 0 0,0 0 0 0 0,0 0 32 0 0,0 0 32 0 0,-11 0-32 0 0,11 0 0 0 0,0 6-32 0 0,0-6 64 0 0,0 0-64 0 0,0 0 64 0 0,0 0-32 0 0,0 0 0 0 0,0 0 0 0 0,0 0-32 0 0,0 0 32 0 0,0 6 0 0 0,0-6 0 0 0,0 0 0 0 0,0 0 32 0 0,0 0 0 0 0,0 0 1 0 0,0 0-1 0 0,0 0 0 0 0,0 0 32 0 0,0 0 0 0 0,0 0-32 0 0,0 0 0 0 0,0 0-64 0 0,0 0 64 0 0,0 0-32 0 0,0 0-32 0 0,0 0 32 0 0,0 0 32 0 0,0 0-32 0 0,0 0-32 0 0,0 0 32 0 0,0 0-64 0 0,0 0 128 0 0,0 0-32 0 0,0 0-32 0 0,11 0-32 0 0,-11 0 32 0 0,0 0 0 0 0,0 0 32 0 0,0 0-32 0 0,0 0 0 0 0,0 0 0 0 0,0 0-32 0 0,0 0 64 0 0,0 0-64 0 0,0 0 96 0 0,0 6 0 0 0,0-6 0 0 0,0 0 32 0 0,0 5-32 0 0,0-5 32 0 0,0 6-96 0 0,0-1 96 0 0,0 2 0 0 0,0-2-64 0 0,0 1 64 0 0,0-1-64 0 0,0 1 33 0 0,0 6-65 0 0,0-7 32 0 0,0 7 0 0 0,0 0 0 0 0,-11-1 352 0 0,11 7 193 0 0,0-7-225 0 0,0 7-128 0 0,-12-7-96 0 0,12 6 32 0 0,0 0-128 0 0,0 0 64 0 0,-11-5-31 0 0,11 11-1 0 0,0-5-96 0 0,0-1 96 0 0,-12 0 0 0 0,12 1-32 0 0,0-7 0 0 0,0 6 0 0 0,-12 0-32 0 0,12-5 64 0 0,0 5-32 0 0,0-5 32 0 0,0 5 0 0 0,0-5-32 0 0,-10-1-64 0 0,10 1 32 0 0,0-1 32 0 0,0 0 0 0 0,-12 1 0 0 0,12-1 0 0 0,0 1 0 0 0,-12 5 0 0 0,12-5 0 0 0,0-1-32 0 0,-11 7 32 0 0,11-7-32 0 0,-12 7 64 0 0,12-7-32 0 0,0 6-32 0 0,0-5 64 0 0,-12-1-64 0 0,12 6 32 0 0,0 1-32 0 0,0-7 32 0 0,-10 7 0 0 0,10-1 33 0 0,0 1-33 0 0,0-7 0 0 0,-12 7 64 0 0,12-1-32 0 0,-12-1-32 0 0,12 8 64 0 0,0-7 32 0 0,0 0-128 0 0,-11 1 64 0 0,11-1 32 0 0,0-5-32 0 0,0 5-64 0 0,0 0 96 0 0,0 0-32 0 0,0-5-32 0 0,-12 5 0 0 0,12 0 32 0 0,0 1-31 0 0,0-1-1 0 0,0 0 32 0 0,0 1-32 0 0,0-7-32 0 0,0 6-32 0 0,0 0 64 0 0,0-5-32 0 0,0-1 32 0 0,0 1 0 0 0,0 0 0 0 0,0-1 0 0 0,0 1 0 0 0,0-1-64 0 0,0 1 64 0 0,0 0 0 0 0,0-2-32 0 0,0 2 0 0 0,0-1 0 0 0,0 1 0 0 0,0 0 0 0 0,0-1 0 0 0,0 7 0 0 0,0-7 0 0 0,0 1 0 0 0,0 5 0 0 0,0-5 0 0 0,0 5 0 0 0,0-5 32 0 0,0 4-32 0 0,0 2 0 0 0,0-7 0 0 0,0 1 0 0 0,0 5 32 0 0,0-5-32 0 0,0-1 0 0 0,0 1 0 0 0,0-1 32 0 0,0-5-32 0 0,0 6 0 0 0,0-1 0 0 0,0-6 0 0 0,0 2 0 0 0,0-2-32 0 0,0-5 32 0 0,0 7-32 0 0,0-2 32 0 0,0 0 0 0 0,0 1 0 0 0,0 0 0 0 0,0 0-32 0 0,0 0 64 0 0,0-1-32 0 0,0 1 64 0 0,0 0-160 0 0,0-6 64 0 0,0 6-32 0 0,0-1 32 0 0,0 1 0 0 0,0 0 0 0 0,0 0 32 0 0,0 0 0 0 0,0-1 0 0 0,0 1 0 0 0,0 0 0 0 0,0 0-32 0 0,0 0 64 0 0,0 5-32 0 0,12-5-32 0 0,-12 5 32 0 0,0-5 0 0 0,0 5 0 0 0,11-5 0 0 0,-11 0 0 0 0,0-1-32 0 0,0-5 96 0 0,0 6-96 0 0,0-6 32 0 0,0 0 0 0 0,0 6 0 0 0,0-6 0 0 0,0 0 0 0 0,0 0 0 0 0,0 0 0 0 0,0 0-32 0 0,0 0-129 0 0,0 0-95 0 0,0 0-128 0 0,0 0-225 0 0,0-6-384 0 0,0 6-384 0 0,0-6-1410 0 0,0 1-2882 0 0</inkml:trace>
  <inkml:trace contextRef="#ctx0" brushRef="#br0" timeOffset="2">4520 3390 96 0 0,'-12'0'224'0'0,"12"0"929"0"0,0 0-32 0 0,-11 0-192 0 0,11 0-64 0 0,0 0 32 0 0,-12 0 160 0 0,12 0-288 0 0,0 0-65 0 0,0 0-255 0 0,0 0-1 0 0,0 0 1 0 0,0 0-97 0 0,0 0-64 0 0,0 0-31 0 0,12 0 159 0 0,-12 6 128 0 0,11-6-63 0 0,1 0-129 0 0,0 0-160 0 0,-1 0 97 0 0,12 0-65 0 0,-12 0-96 0 0,13 0 32 0 0,-2 0-64 0 0,1 0-64 0 0,1 0-32 0 0,10 0 32 0 0,-11-6 0 0 0,11 6 0 0 0,1-6 0 0 0,-12 0-64 0 0,11 6 32 0 0,0-5 0 0 0,-10-1 0 0 0,11 6 0 0 0,-13 0-64 0 0,13-6 32 0 0,-13 6 32 0 0,13 0 0 0 0,-12-6-32 0 0,0 6 64 0 0,0 0-32 0 0,-11-5-32 0 0,10-1 32 0 0,2 6 0 0 0,-1-5-64 0 0,-11 5-32 0 0,10-6 64 0 0,-10 0 0 0 0,11 6 0 0 0,-11-6 32 0 0,-2 6 0 0 0,2 0 0 0 0,0 0 0 0 0,-1 0 0 0 0,1 0 0 0 0,-1 0 0 0 0,0 0 0 0 0,-11-5 0 0 0,12 5 0 0 0,0 0 0 0 0,-1 0 32 0 0,-11 0-32 0 0,12 0 0 0 0,-12 0 0 0 0,11 0 0 0 0,0 0 0 0 0,-11 0 0 0 0,0 0 0 0 0,12 0-32 0 0,-12 0-32 0 0,0 5-128 0 0,0-5-769 0 0,0 0-993 0 0,0 6-2050 0 0</inkml:trace>
  <inkml:trace contextRef="#ctx0" brushRef="#br0" timeOffset="3">4623 1605 865 0 0,'0'0'1249'0'0,"0"0"-352"0"0,0 0 64 0 0,0 0-64 0 0,0 0-193 0 0,0 0-127 0 0,0 0-193 0 0,0 0 33 0 0,0 0 31 0 0,0 0-32 0 0,0 0-31 0 0,0 0-33 0 0,0 0 0 0 0,0-6 1 0 0,0 6-97 0 0,0 0-32 0 0,0 0-64 0 0,0 0-64 0 0,0 0-31 0 0,0 0-1 0 0,0 0 32 0 0,12-6-32 0 0,-12 6 64 0 0,11 0-32 0 0,-11-6 32 0 0,12 6-32 0 0,-12-6 64 0 0,12 6 0 0 0,-12-5-31 0 0,0 5-1 0 0,10-6-32 0 0,-10 6 32 0 0,13-6-32 0 0,-2 6-96 0 0,-11-6 96 0 0,11 1-32 0 0,-11 5 0 0 0,12-6 0 0 0,0 0 0 0 0,-1 6 0 0 0,0-6-64 0 0,-11 0 96 0 0,12 1-31 0 0,-1-1 31 0 0,1 0-64 0 0,0 1 32 0 0,-1-2 32 0 0,-11 2-64 0 0,11-1 128 0 0,1 1-96 0 0,-1-1 96 0 0,1 0 32 0 0,0 0-63 0 0,-2-5 31 0 0,2 5-128 0 0,0 0 64 0 0,-1 1-32 0 0,1-1-32 0 0,0 0 0 0 0,10 0 64 0 0,-10-5-96 0 0,-1 5 32 0 0,1 0 0 0 0,0-6-32 0 0,10 7 32 0 0,-10-1-32 0 0,-1 0-32 0 0,1 0 64 0 0,-1 0 0 0 0,12-4 0 0 0,-11 3 32 0 0,-1 2-32 0 0,13-7 0 0 0,-14 7-32 0 0,2-1 32 0 0,0 0-32 0 0,-1 0 0 0 0,1 1 32 0 0,0-1 0 0 0,-2 0-32 0 0,2 0 32 0 0,0 0-32 0 0,-1 1 0 0 0,1 5 0 0 0,-12-6 0 0 0,12 6 0 0 0,-2-6 0 0 0,-10 6 32 0 0,12-6-32 0 0,0 0 0 0 0,-1 6 0 0 0,1-5 32 0 0,-1-1-32 0 0,0 0 0 0 0,1 0 0 0 0,11 0 0 0 0,-11 1 0 0 0,-1-7-128 0 0,12 7 385 0 0,-11-1-129 0 0,-1 1 0 0 0,0-1-96 0 0,1 0 0 0 0,-1 6-32 0 0,1-6 0 0 0,-12 0 32 0 0,12 6-32 0 0,-12-5 0 0 0,11 5 0 0 0,-11 0 32 0 0,0 0-32 0 0,0-6 0 0 0,0 6 0 0 0,0 0 0 0 0,0 0 0 0 0,0 0 0 0 0,0 0 64 0 0,0 0-64 0 0,0 0 0 0 0,0 0 0 0 0,0 0 0 0 0,0 0 0 0 0,0 0 0 0 0,0 0 0 0 0,0 0 0 0 0,0 0 0 0 0,0 0 0 0 0,0 0 0 0 0,0 0 0 0 0,0 0 0 0 0,11 0 0 0 0,-11 0 32 0 0,0 0-32 0 0,0 0-96 0 0,12-6-449 0 0,-12 6-576 0 0,11 0-897 0 0,-11 0-1409 0 0,0 0-1185 0 0</inkml:trace>
  <inkml:trace contextRef="#ctx0" brushRef="#br0" timeOffset="4">5382 1628 1505 0 0,'0'0'929'0'0,"0"0"32"0"0,0-6-128 0 0,0 6-64 0 0,0 0-193 0 0,0-6-159 0 0,12 6-65 0 0,-12-6-32 0 0,11 6 1 0 0,-11-5-33 0 0,12 5 0 0 0,-1-6 0 0 0,0 0 1 0 0,-11 6 31 0 0,12-6-96 0 0,0 0 0 0 0,-1 1 65 0 0,0-1-33 0 0,1 6-96 0 0,-1-6-32 0 0,1 0-32 0 0,0 1 64 0 0,-1-1-95 0 0,0 0 31 0 0,1 0-32 0 0,-1 0-32 0 0,1 1 96 0 0,10-1-64 0 0,-9 0 0 0 0,-2-6 0 0 0,12 7 0 0 0,-11-6 0 0 0,11-1 96 0 0,-1 6-96 0 0,2-5-32 0 0,-13-1 0 0 0,12 1 64 0 0,-12 5-63 0 0,13-6-1 0 0,-13 1 0 0 0,0 5-32 0 0,1 0-32 0 0,-1-5 32 0 0,1 5 32 0 0,0 0 0 0 0,-2 0-32 0 0,2 0 32 0 0,-12 1 64 0 0,12 0-64 0 0,-1-2 0 0 0,-11 2-32 0 0,12-1 0 0 0,-1 0 0 0 0,0 1 64 0 0,2 5 0 0 0,-2-6-32 0 0,0 0-32 0 0,1 0 64 0 0,-1 6-64 0 0,1-5 0 0 0,-12-1 0 0 0,11 6 0 0 0,1 0 0 0 0,-12-6 0 0 0,0 6 32 0 0,11-6 32 0 0,-11 6 0 0 0,0-6-32 0 0,0 6 0 0 0,12-5 32 0 0,-12 5 64 0 0,0 0-96 0 0,0 0 65 0 0,0-6-33 0 0,0 6 64 0 0,0 0-32 0 0,0-6-32 0 0,0 6 96 0 0,11 0-128 0 0,-11 0 96 0 0,0-6-64 0 0,0 6 0 0 0,0 0-64 0 0,0 0 64 0 0,0-6-32 0 0,12 6-32 0 0,-12-5 32 0 0,0 5 0 0 0,0-6-32 0 0,11 6 32 0 0,1-6-32 0 0,-12 0 0 0 0,11 0 0 0 0,1 6 0 0 0,-12-5 0 0 0,11 5 0 0 0,-11 0 0 0 0,0 0-64 0 0,0 0 385 0 0,0 0-97 0 0,0 0-352 0 0,0 0 352 0 0,0 0-160 0 0,0 0 192 0 0,0 0-512 0 0,0 0 512 0 0,0 0-480 0 0,0 0 512 0 0,0-6-544 0 0,0 6 448 0 0,0 0-160 0 0,0 0 0 0 0,0 0 0 0 0,0 0 0 0 0,0 0-32 0 0,0 0 0 0 0,0 0 0 0 0,0 0 0 0 0,0 0 0 0 0,0 0 0 0 0,0 0 0 0 0,11 0 32 0 0,-11 0-32 0 0,0-6 32 0 0,0 6 1 0 0,12 0-66 0 0,-12 0 66 0 0,0-5-1 0 0,12 5-32 0 0,-12 0 64 0 0,0 0-32 0 0,0-6 0 0 0,0 6-32 0 0,0 0 32 0 0,0-5-32 0 0,0 5 0 0 0,0 0 32 0 0,11 0 32 0 0,-11 0-32 0 0,0 0-64 0 0,0 0 64 0 0,0-6-32 0 0,0 6 0 0 0,0 0 0 0 0,0 0 0 0 0,0 0-32 0 0,0 0 32 0 0,0 0 0 0 0,0 0 0 0 0,0 0 0 0 0,0 0-64 0 0,0 0 32 0 0,0-6-96 0 0,0 6-1 0 0,0 0-31 0 0,0 0-96 0 0,0 0-128 0 0,0 0-193 0 0,0 0-192 0 0,0 0-159 0 0,0 0-482 0 0,0 0-319 0 0,0 0-257 0 0,0 0 224 0 0,12 0-1185 0 0</inkml:trace>
  <inkml:trace contextRef="#ctx0" brushRef="#br0" timeOffset="5">5577 1161 0 0 0,'0'0'801'0'0,"0"0"416"0"0,0 0-576 0 0,0 0-97 0 0,0 0-31 0 0,0 0 159 0 0,0 0-31 0 0,12 0-65 0 0,-12 0-31 0 0,12 0-65 0 0,-2 0-63 0 0,-10 0-65 0 0,13 0 0 0 0,-2 0-127 0 0,0 0 31 0 0,1 0-32 0 0,0 0 32 0 0,-1-6-32 0 0,1 6-63 0 0,-1 0-33 0 0,12 0 0 0 0,-11 0 32 0 0,10 0-128 0 0,-10 0 32 0 0,11 0 0 0 0,-11 0 0 0 0,10 0-32 0 0,1 0 32 0 0,-11 0-96 0 0,10 0 64 0 0,-10-5 32 0 0,11 5-32 0 0,-11 0 0 0 0,-1 0 0 0 0,0 0-32 0 0,2 0 32 0 0,-2 0 1 0 0,-11 0-33 0 0,11 0 0 0 0,1 0 0 0 0,-1 0 32 0 0,-11 0-32 0 0,12 0 0 0 0,-1 0 0 0 0,-11 0-32 0 0,12 0 64 0 0,-12 0-32 0 0,11 0 0 0 0,-11 0 0 0 0,0 0 32 0 0,12 0-32 0 0,-12 0 0 0 0,0 0 0 0 0,11 0 0 0 0,-11 0 0 0 0,0 0 0 0 0,0 0 32 0 0,12 0-32 0 0,-12 0 0 0 0,0 0 0 0 0,0 0 32 0 0,0 0-32 0 0,0 0 32 0 0,0 0-32 0 0,0 0 0 0 0,0 0 32 0 0,11 0-32 0 0,-11 0 32 0 0,0 0-64 0 0,0 0 32 0 0,12 0 32 0 0,-12 0 32 0 0,11 0-32 0 0,-11 0 0 0 0,0 0-32 0 0,12 0 32 0 0,-12 0-64 0 0,0 0-32 0 0,0 0-32 0 0,11 0 128 0 0,-11 0-32 0 0,0 0 0 0 0,11 0-32 0 0,-11 0 32 0 0,12 0 32 0 0,-12 0 32 0 0,0 0-64 0 0,12 0 0 0 0,-12 0 0 0 0,11 0 0 0 0,-11 0 32 0 0,12 5-32 0 0,-12-5 0 0 0,0 0 0 0 0,11 0-128 0 0,-11 0-225 0 0,0 6-287 0 0,0-6-417 0 0,11 0-481 0 0,-11 0-319 0 0,0 6-930 0 0</inkml:trace>
  <inkml:trace contextRef="#ctx0" brushRef="#br0" timeOffset="6">6244 1179 32 0 0,'0'0'2434'0'0,"0"0"-1729"0"0,0 0 128 0 0,0 0 64 0 0,0 0-65 0 0,0 0-319 0 0,0 0-97 0 0,0 0 97 0 0,0 0 63 0 0,0 0-287 0 0,0 0-65 0 0,0 0 384 0 0,0 0-191 0 0,0 0-97 0 0,0 0 96 0 0,0 5 1 0 0,0-5-1 0 0,0 6-63 0 0,0-6-33 0 0,0 5-64 0 0,0 1 0 0 0,0-6-95 0 0,0 6 31 0 0,0-1 32 0 0,0 1-224 0 0,12-6 64 0 0,-12 6-64 0 0,0 6 32 0 0,0-7 96 0 0,0 1-32 0 0,0 0-64 0 0,0 0 64 0 0,0 0-32 0 0,0-1 0 0 0,0 7 1 0 0,0-6-1 0 0,0 0 0 0 0,11-1-64 0 0,-11 1 32 0 0,0 0 32 0 0,0 0 0 0 0,0-1-64 0 0,0 1 64 0 0,12 0-64 0 0,-12-1 32 0 0,0 7 0 0 0,0-7 32 0 0,0 1-64 0 0,0 0 64 0 0,0 0-32 0 0,0 0-64 0 0,0 5 96 0 0,11-5-32 0 0,-11 0 32 0 0,0 5-64 0 0,0-5 32 0 0,0 6 0 0 0,0-6 0 0 0,0-1 0 0 0,0 1 0 0 0,0 6-32 0 0,11-7 32 0 0,-11 1-32 0 0,0 0 32 0 0,0 0-32 0 0,0-1 0 0 0,0 1 32 0 0,0-1 0 0 0,0 2-32 0 0,0 4 65 0 0,0-5 31 0 0,0 5 128 0 0,0-5-64 0 0,0 6-32 0 0,0-1 64 0 0,0-5-32 0 0,0 5 1 0 0,0 1-1 0 0,-11-6-96 0 0,11 5 64 0 0,0 1 0 0 0,0-6-32 0 0,0 5 64 0 0,0-5-64 0 0,0 6 33 0 0,0-1-33 0 0,-11-6 32 0 0,11 7-32 0 0,0-1 96 0 0,0 1-128 0 0,0 0 64 0 0,0-1 0 0 0,0 1-64 0 0,0-6 64 0 0,0 5-31 0 0,0 1 63 0 0,0-6-128 0 0,0 5 160 0 0,-12 0-96 0 0,12 0 64 0 0,0 1-64 0 0,0 0 32 0 0,0-1 33 0 0,0 1-65 0 0,-11-1 0 0 0,11 1-32 0 0,0 0 0 0 0,0-1 32 0 0,0 1-32 0 0,0-1-32 0 0,0 1-32 0 0,0-1 64 0 0,0 0 32 0 0,0 1-32 0 0,0-1 64 0 0,0-5-64 0 0,0 6-64 0 0,0-1 64 0 0,0-5-31 0 0,0 6 31 0 0,0-1-64 0 0,0-5 32 0 0,-12 6-32 0 0,12-1 32 0 0,0 1 32 0 0,0-1 0 0 0,0 0-32 0 0,0 1 0 0 0,0-1-64 0 0,0 1 96 0 0,0 0-64 0 0,0-7 32 0 0,0 13 0 0 0,0-13-32 0 0,0 7 32 0 0,0 0-32 0 0,0-7 64 0 0,0 7-64 0 0,0 0 0 0 0,0-7 0 0 0,0 1 0 0 0,0 5 32 0 0,0-4 0 0 0,0-2-32 0 0,0 6 0 0 0,0-5 32 0 0,0 5-32 0 0,0-5 32 0 0,0 0-32 0 0,0 6 32 0 0,0-7-32 0 0,0 7 32 0 0,0-6-32 0 0,0 5 0 0 0,0 1 0 0 0,0-6 32 0 0,0 5-32 0 0,0 1-32 0 0,12 0 32 0 0,-12-2 32 0 0,0-3-32 0 0,0 4 0 0 0,0 0 32 0 0,0-5-32 0 0,0 6 32 0 0,11-7-32 0 0,-11 1 0 0 0,0 0 0 0 0,0 0 32 0 0,0 0-32 0 0,0 5 0 0 0,0-5 0 0 0,12 0 32 0 0,-12 5-32 0 0,0-5 32 0 0,0 0-32 0 0,0 0 0 0 0,0-1 0 0 0,0 7 32 0 0,0-12-32 0 0,0 12 0 0 0,0-12 0 0 0,0 5 0 0 0,0 0 0 0 0,0-5 0 0 0,0 0 0 0 0,0 0 0 0 0,0 6 0 0 0,0-6 0 0 0,0 0 0 0 0,0 6 0 0 0,0 0 0 0 0,11-6 0 0 0,-11 6 0 0 0,0-1 0 0 0,0 1 0 0 0,0-6-32 0 0,0 6 0 0 0,11 0-96 0 0,-11 0 0 0 0,0-1-128 0 0,0 1 0 0 0,0-6-129 0 0,0 6-63 0 0,0 0-1 0 0,0-6-95 0 0,0 0-129 0 0,0 0-63 0 0,0 0 31 0 0,0 0-96 0 0,0 0-288 0 0,-11-6-416 0 0,0 0-1026 0 0,-1 0-1280 0 0,12 1-1410 0 0</inkml:trace>
  <inkml:trace contextRef="#ctx0" brushRef="#br0" timeOffset="7">6290 2583 0 0 0,'0'0'256'0'0,"0"0"1506"0"0,0 0-961 0 0,0 0-321 0 0,0 0-96 0 0,0 0 161 0 0,0 0 0 0 0,0 0-33 0 0,0 0-64 0 0,-11 0-63 0 0,11 0-1 0 0,0 0 33 0 0,0 0 63 0 0,0 0-32 0 0,0 0-95 0 0,0 0-1 0 0,0 0 32 0 0,0 6 1 0 0,0-6-1 0 0,0 0 1 0 0,0 6 31 0 0,0-6-32 0 0,0 6-95 0 0,0 0-1 0 0,0-1-64 0 0,0 1 0 0 0,0 0-64 0 0,0 0 1 0 0,0 0-1 0 0,0-1-64 0 0,0 1-32 0 0,11 6 160 0 0,-11-7-64 0 0,0 7 0 0 0,0-6-96 0 0,0 0 33 0 0,11 5 63 0 0,-11-5-128 0 0,0 0 64 0 0,0 0-32 0 0,0-1-32 0 0,0-5 96 0 0,0 6-96 0 0,0-1 64 0 0,0 1 64 0 0,0-6 32 0 0,0 6-31 0 0,0-6 63 0 0,0 6-64 0 0,-11-6-32 0 0,11 0 0 0 0,0 0-32 0 0,0 5-64 0 0,0-5 64 0 0,0 0-96 0 0,0 0 32 0 0,0 6-32 0 0,0-6 0 0 0,0 0 33 0 0,0 0-33 0 0,0 0 0 0 0,0 0 0 0 0,0 0-193 0 0,0 0-255 0 0,0 0-833 0 0,0 0-961 0 0,0 0-1410 0 0,0 0-2914 0 0</inkml:trace>
  <inkml:trace contextRef="#ctx0" brushRef="#br0" timeOffset="8">6348 2733 352 0 0,'-12'6'1794'0'0,"1"0"-769"0"0,11-6-224 0 0,-12 6 288 0 0,12-6 0 0 0,-12 5-256 0 0,1 1-129 0 0,0-6 65 0 0,-1 6-192 0 0,12 0-97 0 0,-11-1 0 0 0,-1-5 33 0 0,0 6-65 0 0,1 0-63 0 0,0 0-65 0 0,-1 0 32 0 0,1-1-127 0 0,-1 1-1 0 0,0 0-96 0 0,-10 6 32 0 0,10-1 64 0 0,-11 1 97 0 0,-11-1-1 0 0,11 6 128 0 0,0-6-127 0 0,0 1-65 0 0,0 5-96 0 0,-1-11 0 0 0,2 6 0 0 0,10-1 97 0 0,1 1-65 0 0,-13 0-32 0 0,14-7-32 0 0,-2 7 64 0 0,0-6-96 0 0,1 0 0 0 0,-12 5-32 0 0,12 1 33 0 0,-1-7-65 0 0,-11 6 32 0 0,11 1-32 0 0,-10-1 32 0 0,-2 1 0 0 0,13 0 32 0 0,-12-1 64 0 0,12 1-32 0 0,-13-1 0 0 0,13 1 0 0 0,-13-6-96 0 0,14 5 64 0 0,-2-5-63 0 0,0 6 31 0 0,1-7-64 0 0,-1 0 64 0 0,1 2-32 0 0,0-2 32 0 0,-1 2-32 0 0,12 3-32 0 0,-12-4 64 0 0,1 0-32 0 0,11 0 128 0 0,-12 0-320 0 0,1-6 128 0 0,11 5-64 0 0,-11 1 64 0 0,-1 0 0 0 0,0 0 32 0 0,1-1 0 0 0,0 1 0 0 0,-12 0 32 0 0,-1 0-32 0 0,13 0 0 0 0,-12-1 32 0 0,12-5-32 0 0,-1 6 0 0 0,0-6 0 0 0,2 6 32 0 0,10-6-32 0 0,-12 6 64 0 0,12-6-64 0 0,-12 0 0 0 0,12 0 0 0 0,0 0-64 0 0,-11 0 64 0 0,11 6 64 0 0,0-6-64 0 0,0 0 0 0 0,0 0 0 0 0,0 0 0 0 0,0 0 0 0 0,-12 5-64 0 0,12-5 128 0 0,0 0-64 0 0,0 0 0 0 0,0 0 0 0 0,0 0 0 0 0,0 0-64 0 0,0 0 32 0 0,0 0-128 0 0,0 0-449 0 0,0 0-512 0 0,0 0-577 0 0,12 0-1441 0 0,-1 0-2594 0 0</inkml:trace>
  <inkml:trace contextRef="#ctx0" brushRef="#br0" timeOffset="9">5485 2065 897 0 0,'0'-5'1025'0'0,"0"5"-353"0"0,0 0 1 0 0,0 0 0 0 0,0 0-1 0 0,0 0 33 0 0,0 0-96 0 0,0 0 31 0 0,0 0 65 0 0,0 0 64 0 0,0 0-97 0 0,0 0-31 0 0,0 0-33 0 0,0 0-63 0 0,0 0-97 0 0,0 0 33 0 0,0 0-1 0 0,0 0 33 0 0,0 0-97 0 0,0 0-96 0 0,0 0 1 0 0,0 0-65 0 0,0 0-192 0 0,0 0 32 0 0,0 0 32 0 0,0 0-96 0 0,0 0 0 0 0,0 0 96 0 0,0 0-63 0 0,0 0 31 0 0,0 5-32 0 0,0-5 64 0 0,0 6-32 0 0,0-6-32 0 0,0 0-64 0 0,0 6 64 0 0,0 0 0 0 0,0-6 0 0 0,0 6-32 0 0,0-6 32 0 0,0 5 0 0 0,0 1 0 0 0,0-6-96 0 0,0 5 64 0 0,0-5 64 0 0,0 7-96 0 0,0-7 32 0 0,0 0 0 0 0,0 5 1 0 0,0-5-1 0 0,0 0-32 0 0,0 6 0 0 0,0-6 0 0 0,0 0 32 0 0,0 0 0 0 0,0 0-32 0 0,0 0 0 0 0,0 0 32 0 0,0 0 0 0 0,0 0 32 0 0,0 0-32 0 0,0 0-32 0 0,0 0 64 0 0,0 0 0 0 0,0 0-32 0 0,0 0-64 0 0,0 0-288 0 0,0 0-353 0 0,0 0-512 0 0,0 0-737 0 0,0 0-1409 0 0,0 0-1249 0 0</inkml:trace>
  <inkml:trace contextRef="#ctx0" brushRef="#br0" timeOffset="10">5485 2060 96 0 0,'0'0'32'0'0,"0"0"128"0"0,0 0 481 0 0,0 0-97 0 0,0 0 1 0 0,0 0-33 0 0,0 0 65 0 0,0 0-1 0 0,0 0-95 0 0,0 0 31 0 0,0 0 1 0 0,0 0-193 0 0,0 0 1 0 0,0 0 63 0 0,0 0-64 0 0,0 0 33 0 0,0 0 63 0 0,0 0 32 0 0,0 0-191 0 0,0 0 127 0 0,0 0-96 0 0,0 0-32 0 0,12 0 65 0 0,-12-6-33 0 0,0 6 0 0 0,0 0-63 0 0,0 0-33 0 0,0 0 64 0 0,11 0-32 0 0,-11 0 0 0 0,0 0 1 0 0,12-6-1 0 0,-12 6 32 0 0,0 0 32 0 0,12 0-128 0 0,-12-6 33 0 0,0 6-33 0 0,11 0-64 0 0,-11 0 64 0 0,11-5 64 0 0,-11 5-128 0 0,0 0 32 0 0,12-6-96 0 0,-12 6 65 0 0,0 0-1 0 0,11-6-64 0 0,-11 6-64 0 0,0-6 64 0 0,12 6 0 0 0,-12 0-32 0 0,0 0 64 0 0,12-6-64 0 0,-12 6 32 0 0,0 0 0 0 0,0 0-32 0 0,0-5 32 0 0,10 5-32 0 0,-10 0 0 0 0,0 0 32 0 0,0 0 0 0 0,0 0 32 0 0,0 0-64 0 0,0 0 0 0 0,0 0 0 0 0,0 0 0 0 0,0 0 0 0 0,0 0 0 0 0,0 0 0 0 0,0-6 32 0 0,0 6-32 0 0,0 0 32 0 0,0 0-32 0 0,0 0 32 0 0,13 0-32 0 0,-13 0-32 0 0,0 0 32 0 0,0 0 32 0 0,0 0-32 0 0,0 0 32 0 0,0 0-32 0 0,0 0 0 0 0,0 0 0 0 0,0 0-32 0 0,0 0 32 0 0,0 0 0 0 0,0 0-32 0 0,0 0 32 0 0,0 0 32 0 0,0 0-32 0 0,0 0 0 0 0,0 0 0 0 0,0 0 0 0 0,0 0 0 0 0,0 0 0 0 0,0 0 0 0 0,0 0 0 0 0,0 0 0 0 0,0 0 0 0 0,0 0 0 0 0,0 0-32 0 0,0 0 32 0 0,0 0-32 0 0,0 0 0 0 0,0 0 32 0 0,0 0 0 0 0,0 0 0 0 0,0 0 0 0 0,0 0 32 0 0,0 0-64 0 0,0 0-32 0 0,0 0 32 0 0,0 0 0 0 0,0 0 0 0 0,0 0 32 0 0,0 0 32 0 0,0 0-32 0 0,0 0 0 0 0,0 0 0 0 0,0 0 0 0 0,0 0 0 0 0,0 6 0 0 0,0-6 0 0 0,0 0 32 0 0,0 0-32 0 0,0 0 0 0 0,0 0 32 0 0,0 5-32 0 0,0-5 64 0 0,0 6-64 0 0,0-6 32 0 0,0 6 0 0 0,0-6 0 0 0,0 6-64 0 0,0-6 64 0 0,0 0 0 0 0,0 6 0 0 0,0-1-32 0 0,0-5 64 0 0,0 0-32 0 0,0 6-32 0 0,0-6 32 0 0,0 0 0 0 0,0 6-64 0 0,0-6 64 0 0,0 0-32 0 0,0 0 0 0 0,0 6 0 0 0,0-6 0 0 0,0 0 0 0 0,0 0 32 0 0,0 5-32 0 0,0-5 0 0 0,11 6 0 0 0,-11-6 32 0 0,0 6-32 0 0,0 0 32 0 0,0-6-32 0 0,0 0 32 0 0,0 6-32 0 0,0-6 0 0 0,0 5 0 0 0,0-5 0 0 0,0 0 0 0 0,0 6 0 0 0,0-6 0 0 0,0 0 32 0 0,0 0 0 0 0,0 0-32 0 0,0 0 129 0 0,0 0-33 0 0,0 0-96 0 0,0-6 0 0 0,0 6-32 0 0,0 0-64 0 0,0 0 32 0 0,0 0-129 0 0,0-5 1 0 0,0 5 96 0 0,0 0-96 0 0,0 0 0 0 0,0 0 0 0 0,0 0-33 0 0,0-6 129 0 0,0 6-96 0 0,0 0 160 0 0,0 0-128 0 0,0 0-32 0 0,0 0-1 0 0,0 0 97 0 0,0 0 0 0 0,0 0 0 0 0,0 0 64 0 0,0 0-64 0 0,0 0 32 0 0,0 0 32 0 0,0 0 32 0 0,0 0 0 0 0,0 0 0 0 0,0 0 0 0 0,0 0 0 0 0,0 0 0 0 0,0 0 0 0 0,0 0 0 0 0,0 0 0 0 0,0 0 0 0 0,0 0 0 0 0,0 0 0 0 0,0 0 0 0 0,0 0 0 0 0,0 6 0 0 0,0-6 0 0 0,0 0 32 0 0,0 0 32 0 0,0 0 0 0 0,-11 0 0 0 0,11 0 0 0 0,0 0 32 0 0,0 5-32 0 0,-13-5-32 0 0,13 0 97 0 0,0 0-33 0 0,-10 0 0 0 0,10 0-32 0 0,0 6 32 0 0,-12-6 0 0 0,12 0-64 0 0,-12 0-32 0 0,12 0 32 0 0,-11 0 0 0 0,11 5 64 0 0,-12-5-96 0 0,12 0 0 0 0,-11 0 32 0 0,11 0-32 0 0,0 0 32 0 0,-11 7 0 0 0,11-7-32 0 0,0 0 0 0 0,-12 0 0 0 0,12 0-32 0 0,0 0 64 0 0,0 0 0 0 0,-12 0-32 0 0,12 0 0 0 0,0 0 0 0 0,0 0 0 0 0,0 0 0 0 0,0 0-32 0 0,0 0 0 0 0,0 0 64 0 0,0 0-288 0 0,0 0-256 0 0,0 0-225 0 0,0 0-769 0 0,0 0-896 0 0,0 0-352 0 0,0 5-2051 0 0</inkml:trace>
  <inkml:trace contextRef="#ctx0" brushRef="#br0" timeOffset="11">5359 2065 96 0 0,'0'0'224'0'0,"0"0"577"0"0,0 0-256 0 0,0 0-97 0 0,0 0 0 0 0,0 0-31 0 0,0 0-193 0 0,0 0-64 0 0,0 0-32 0 0,0 0 64 0 0,0 0 97 0 0,0 0-33 0 0,0 0 0 0 0,0 0-128 0 0,0 0 65 0 0,0 0-97 0 0,0 0 192 0 0,0-5-96 0 0,0 5 96 0 0,0 0-31 0 0,0 0-1 0 0,0 0-32 0 0,0 0 0 0 0,0 0-96 0 0,0 0 65 0 0,0 0-33 0 0,0 0-32 0 0,0 0-32 0 0,0 0 128 0 0,0 0-64 0 0,0 0-32 0 0,0 0 65 0 0,0 0-1 0 0,0 0-32 0 0,0 0 0 0 0,0 0 0 0 0,0 0-64 0 0,0 0 32 0 0,0 0-160 0 0,0 0 129 0 0,0 0-65 0 0,0 0 0 0 0,0 0 0 0 0,0 0 0 0 0,0 0 64 0 0,11 0 64 0 0,-11 0 64 0 0,0 0 0 0 0,12 0 65 0 0,-12 0-129 0 0,12 0 64 0 0,-12 0-32 0 0,11 0-32 0 0,-11 0 0 0 0,12 0-31 0 0,-12 0 31 0 0,11 0-64 0 0,-11 0 64 0 0,11 0-96 0 0,-11 0-64 0 0,12 0 96 0 0,-12 0-32 0 0,0-6-32 0 0,12 6 0 0 0,-12 0-32 0 0,0 0 0 0 0,0 0 0 0 0,0 0 0 0 0,0 0 0 0 0,11 0 0 0 0,-11 0 0 0 0,0 0-224 0 0,11 0-288 0 0,-11 0-321 0 0,0 0-513 0 0,12 0-511 0 0,-12 0-578 0 0,0 6-1152 0 0</inkml:trace>
  <inkml:trace contextRef="#ctx0" brushRef="#br0" timeOffset="12">5451 1996 192 0 0,'0'0'1281'0'0,"0"0"-608"0"0,0 0-225 0 0,0 0-127 0 0,0 0 31 0 0,0 0 32 0 0,0 0-63 0 0,0 0-65 0 0,0 0 353 0 0,0 0-65 0 0,0 0 65 0 0,0 0-161 0 0,0 0 1 0 0,-12 0-33 0 0,12 6-32 0 0,0-6-63 0 0,-11 0 127 0 0,11 6-192 0 0,0-6 65 0 0,-11 0-65 0 0,11 5-32 0 0,0-5-32 0 0,-12 6 0 0 0,12-6-31 0 0,-11 6-33 0 0,-1 0-32 0 0,12-6-32 0 0,-12 6 0 0 0,12-1-32 0 0,-11-5 0 0 0,11 0 0 0 0,0 6-32 0 0,-11-6 64 0 0,11 0-64 0 0,0 6 0 0 0,0-6 0 0 0,0 0 0 0 0,0 0 0 0 0,0 0-64 0 0,0 0-417 0 0,0 0-191 0 0,0 0-321 0 0,11 0-737 0 0,-11 0-480 0 0,11-6-1153 0 0</inkml:trace>
  <inkml:trace contextRef="#ctx0" brushRef="#br0" timeOffset="13">5439 2002 865 0 0,'0'0'1409'0'0,"0"0"-416"0"0,0 0-256 0 0,0 0-97 0 0,12 0 1 0 0,-12 0-129 0 0,0 0 33 0 0,0 0-129 0 0,12 0-63 0 0,-12 0 63 0 0,11 0-128 0 0,-11 0 65 0 0,11 0-129 0 0,1 0-64 0 0,-12 0 0 0 0,11 0 0 0 0,1 0-128 0 0,0 6 97 0 0,-1-6-33 0 0,0 0-64 0 0,-11 5-32 0 0,12-5 0 0 0,-1 0 32 0 0,1 6 32 0 0,0-6-32 0 0,-2 0 0 0 0,3 0 0 0 0,-13 0 0 0 0,11 0-32 0 0,-11 0-32 0 0,11 0 32 0 0,-11 0 32 0 0,12 0 32 0 0,-12 0 0 0 0,0 0-64 0 0,0 0-160 0 0,0 0-353 0 0,0 0-512 0 0,0 0-640 0 0,0 0-737 0 0</inkml:trace>
  <inkml:trace contextRef="#ctx0" brushRef="#br0" timeOffset="14">5359 2054 0 0 0,'0'0'320'0'0,"0"0"801"0"0,0 0-448 0 0,0 0-193 0 0,0 0-95 0 0,0-6 31 0 0,0 6 33 0 0,0 0-33 0 0,0 0-64 0 0,0 0-95 0 0,0 0 63 0 0,0 0-160 0 0,0 0-96 0 0,0 0 32 0 0,0 0 128 0 0,0 6-63 0 0,0-6 63 0 0,0 0 0 0 0,0 0 64 0 0,0 6-192 0 0,0-6 65 0 0,0 5 31 0 0,0-5 64 0 0,0 6-96 0 0,0-6-96 0 0,0 6 96 0 0,0 0-64 0 0,0-6-96 0 0,0 6 32 0 0,0-1 0 0 0,0-5 0 0 0,0 6 1 0 0,11-6-1 0 0,-11 5 0 0 0,0-5-32 0 0,0 7 32 0 0,0-7-32 0 0,0 0 0 0 0,0 0 0 0 0,0 0-32 0 0,0 5 32 0 0,0-5 32 0 0,0 0-32 0 0,0 6 0 0 0,0-6 0 0 0,0 0 0 0 0,0 0 64 0 0,0 0-64 0 0,0 0 0 0 0,0 0 64 0 0,0 0 32 0 0,0 0 0 0 0,0 0 0 0 0,0 0-96 0 0,0 0 0 0 0,0 0 32 0 0,0 0-32 0 0,12 0 0 0 0,-12 0 0 0 0,0 0-32 0 0,0 0 64 0 0,0 0-64 0 0,0 0 32 0 0,12-6 0 0 0,-12 6 0 0 0,0 0 32 0 0,0 0 32 0 0,11 0-32 0 0,-11 0 0 0 0,12 0 32 0 0,-1-5-32 0 0,-11 5 64 0 0,11 0 32 0 0,1 0-31 0 0,0 0 31 0 0,-1 0-64 0 0,-11 0 32 0 0,11-7-64 0 0,1 7 0 0 0,-1 0-32 0 0,-11 0-32 0 0,12 0 32 0 0,-12 0 0 0 0,0 0 0 0 0,0 0 32 0 0,0 0-416 0 0,12 0-577 0 0,-12 0-481 0 0,0 0-736 0 0,0 7-2210 0 0</inkml:trace>
  <inkml:trace contextRef="#ctx1" brushRef="#br1">5730 1149,'-2'0,"-3"1,-2 0,0 2,-1-1,-1 1,-2 1,0-1,2 1,1 0,-2 1,2-1,0-1,-1 0,1 1,-2 0,-2-1,1 0,1 1,1-1,2-1,-1 2,1-2,-2 2,1-2,0 2,-1-1,0 2,-2-1,1 0,-2 2,0-1,1 0,-2 2,1-1,1-1,1-1,1 1,-1 0,0 0,2 1,0-1,-1 1,-3 0,0 0,-2 0,-1-1,-1 1,1-1,2 0,3-2,0 2,-1-2,3 2,0-2,2 1,-2 0,1-1,0 1,0 1,-1 0,-4 0,0 1,-2 0,-1-1,-1 2,1-1,0 0,1-1,1 1,1 1,2-2,1 0,2 0,1 0,0 0,0-1,-1 1,-2 1,-1 0,2 0,-1 0,0 0,1 0,-2 0,-2 0,1-1,-2 0,3 0,1-1,0-1,2 0,1-1</inkml:trace>
  <inkml:trace contextRef="#ctx1" brushRef="#br1" timeOffset="1">5918 1155,'-2'0,"-1"1,-2 0,-1 2,-3-1,1 1,0 0,0 0,1 0,-2 0,2 1,0-1,-1 1,-2 1,2 0,0 0,-1-1,1 1,1-1,-1 1,2 1,-2-2,1 2,0 0,-1-1,-1 0,-2-1,0 1,0 1,-1-1,-2 1,-1-1,1 1,0-1,3 0,-2-1,2 1,-2 1,1-1,-1 1,1-1,1-1,-2 1,2 0,-1 0,0 1,1-2,-1 1,2-1,1 0,0 0,-1 0,0 1,-1-1,2 0,0 0,2-1,1 1,1 0,-1-2,0 1,-1-1,2 1,-1 1,-3 0,1 1,-1 1,1-2,-1 1,0 0,-2 0,0-1,1 2,1-2,2 1,0-1,1 0,-1-2,2 2,0-2,-1 1,0 0,1 0,-2 1,2 0,-1 0,0 0,0 0,1-1,-2 1,2-2,-1 1,-1 1,4-1,-2 0,0 2,1-3,-2 1,0 1,1-1,1 0,-1 1,0 0,0-1,0 0,-1 0,1 0,0 0</inkml:trace>
  <inkml:trace contextRef="#ctx1" brushRef="#br1" timeOffset="2">4837 1578,'0'-1,"-2"0,0 1,-1 1,1 2,0 1,2 2,0 0,0-1,0 1,0 1,0-1,0 0,1 0,2 0,0 0,-1-1,-1 1,0 1,0-1,-1-1,0 1,2 0,1 0,-1-1,0 1,-1 0,0 0,0 0,-1 0,0 0,0 0,0 0,0-1,0 2,0 0,0 1,-1-1,1-1,0 1,-2-1,-1 2,1-1,0 0,1 0,-3-3,2 1,-1 0,1 0,0 0,2 0,0 1,0 0,0 0,-2-1,-1 1,0 1,2-1,-1-1,-1 1,0 0,1 0,-1 0,2 0,0 0,1 0,-1 0,1-1,1 1,-1 0,0 0,0 0,0 0,0 0,0 0,0 0,0-1,0 1,0 0,0 0,0 0,0 0,0 0,0 0,0 0,0-1,2 0,1-1,-1 1,0 0,0 0,-1 1,0-1,-1 1,0 0,0 0,0 0,-1 0,1 0,0-1,0 2,0-1,0 0,0-1,0 1,0 0,0 0,0 0,0-1,-2 2,-1-1,1 0,0 0,-2 2,1-2,0 2,0-2,2 0,1 1,-1-1,1-1,0 1,0 0,1 0,-1 0,0-1,0 2,0 0,0 0,0 0,0 1,0-1,0 2,-2-3,-1 1,0-1,2 0,-1 2,1 0,1 0,-1 0,1 1,0-1,1-1,-1 1,0-1,0 0,0 0,0 0,0 1,0-2,0 0,0 0,0 0,0 0,0 0,0 0,0 0,0-1,0 1,0 1,0 0,0 1,0 2,0-1,0-1,0 1,0-1,0 1,0-2,0 0,0-2,0 1,0 0,0 0,0 0,0 1,0 0,0 1,0 0,0 0,0 0,0 0,0 1,0 0,0 0,0-1,-2 1,-1 0,1 0,0 0,0 0,1 0,0-1,1 2,0 1,0-1,0 0,-1-1,-2-1,1-1,-1 1,3-2,-1 1,-2 0,0 0,1 1,0-1,0 1,2 0,-3 0,1-1,-1 1,1-2,0 0,1 1,1-1,0-1,0 1,0 0,0 0,0 0,0-1,0 1,0 0,1 0,-1 0,0-1,0 2,0-1,0 0,-1 0,1 2,0-2,0 2,0-2,0 0,0 1,3-1,0-1,-1 1,2 0,1 0,-3-1,1 1,1 2,-1-2,1 3,-3 0,0 1,0 1,0 1,-1-1,-1 0,1 0,2-1,1 0,-1-2,0 0,0 0,1-2,-1 0,1 0,0 0,-2 0,1-1,2 1,-1 0,-2 0,0 0,0-1,0 1,-1-3,0-3,0-4</inkml:trace>
  <inkml:trace contextRef="#ctx1" brushRef="#br1" timeOffset="3">5049 1596,'-2'0,"-1"1,0 2,2 0,-1 2,1 0,1 1,-3 0,1 0,0 0,-1 1,2-2,0 1,1 0,-1 1,1-2,1 1,-1 0,0 0,0-1,0 1,0 0,0 0,0 0,0 0,0 1,0 0,-1 0,-2 1,0 0,0 1,-2 0,2 1,0-2,-1 1,1-1,0 0,1-1,0 0,0-1,-1 0,0 0,2 0,-1 0,1 0,1-1,-2 1,-1 0,1 0,0-1,1 1,0 0,0 0,-1 0,0 0,-1 0,1 0,0 0,2-1,0 1,0 0,0 0,0 0,0 0,0 0,0 0,0 0,0-1,0 1,0 0,0 0,0 0,0 0,0 0,0 0,0 0,0-1,0 1,0 0,0 0,-2-1,-1 2,0-1,2 0,0-1,0 1,0 0,1 0,0 0,0-1,0 2,0-1,0 0,0-1,0 1,0 0,0 0,0 0,0-1,0 2,0-1,0 0,0-1,0 1,0 0,0 0,0 0,0-1,0 2,0-1,0 0,0-1,0 1,0 0,0 0,0 0,0-1,0 2,0-1,0-1,0 1,0 0,0 0,0 0,0-1,0 1,0 1,0-1,0-1,0 1,0 0,0 0,0 0,0-1,0 1,0 1,0-1,0-1,0 1,0 0,0 0,0 0,0-1,0 1,0 0,0 1,0-2,0 1,0 0,0 0,0 0,0-1,0 1,0 0,0 1,0-2,0 1,0 0,-2 0,-1-1,1 1,0 0,0 1,1 0,1 1,0-2,0 1,0-1,0 0,-2 1,0-1,-1-1,1 1,0 1,2 0,0 2,0 0,0 0,-3-1,1 0,-1-1,2 0,-1-1,1 1,1 0,-1 0,1 0,1 1,-1-1,0 1,0-2,0 1,0-1,-2 0,-1 1,1 0,-2 2,0-1,0 0,1 2,2-1,0 0,1-1,0-1,-2 0,-1-1,1-1,0 2,1 0,0 0,0 1,1 0,0 1,0-1,0 0,1-1,-1 0,0-1,0 1,0-1,0-1,0 2,0 1,0-1,0 1,0 1,0 1,0 0,0 0,0 1,0-1,0 1,2 0,0 1,1-1,-1-2,0 1,-1-1,-1 1,0-2,0-2,0 1,0 0,0-2,1 1,2 0,0 0,-1 0,-1-1,2 0,0 0,-1 2,1-1,-2 1,2 1,0-1,0 0,-1-1,-1 1,0-1,-1 0,0 0,2 0,1 0,-1 0,0-1,-1 1,2 0,1 0,-2 0,2-1,2 0,2-2,-1-2</inkml:trace>
  <inkml:trace contextRef="#ctx1" brushRef="#br1" timeOffset="4">5894 1179,'-2'0,"-1"0,1 3,0 0,1 2,0 0,0 1,1 0,0 0,0-1</inkml:trace>
  <inkml:trace contextRef="#ctx1" brushRef="#br1" timeOffset="5">5906 1396,'-3'0,"1"1,0 1,-1 2,2 1,0 0,1 0,0 1</inkml:trace>
  <inkml:trace contextRef="#ctx1" brushRef="#br1" timeOffset="6">5870 1267,'0'1,"3"2,0 2,-2 1,2 1,-2 0,2 0,0 0</inkml:trace>
  <inkml:trace contextRef="#ctx1" brushRef="#br1" timeOffset="7">5918 1519,'0'2,"0"2,0 2,0 1,0 1,0-1,0 0,-2 0,-1-2</inkml:trace>
  <inkml:trace contextRef="#ctx1" brushRef="#br1" timeOffset="8">5953 1784,'0'2,"0"-1,0 4,0-1,0 2,0-1,0 0</inkml:trace>
  <inkml:trace contextRef="#ctx1" brushRef="#br1" timeOffset="9">5953 1979,'0'0,"0"3,0 0,-2 1,-1 0,0 1,2 0,-1 0,1 1,1 0,-1 0,1 0,0-1,1 2,-1-3</inkml:trace>
  <inkml:trace contextRef="#ctx1" brushRef="#br1" timeOffset="10">5953 2190,'0'1,"0"2,0 0,0 2,0 0,1 0,2 0,0 0,1-1,0-2</inkml:trace>
  <inkml:trace contextRef="#ctx1" brushRef="#br1" timeOffset="11">5988 2338,'0'0,"-2"3,-1 0,0 2,2 0,-1 1,-1 0,0 0,1 0,-1 1,2-1,0-1,1 1,-1 1,2-1,-1-1</inkml:trace>
  <inkml:trace contextRef="#ctx1" brushRef="#br1" timeOffset="12">5941 2531,'-2'2,"0"0,-1 3,1 3,0 0,1 0,0-1,1-1</inkml:trace>
  <inkml:trace contextRef="#ctx1" brushRef="#br1" timeOffset="13">5941 2626,'0'0,"0"3,0 1,0-1</inkml:trace>
  <inkml:trace contextRef="#ctx1" brushRef="#br1" timeOffset="14">5941 2626,'-2'5,"0"4,-1 1,1 0,2-1,2 0,0-3,0 1,-1 0,0-2,0 1,-1 0,3 0,-1 0,0-1,0 1,2-1,-1-2</inkml:trace>
  <inkml:trace contextRef="#ctx1" brushRef="#br1" timeOffset="15">5953 2802,'-2'0,"-1"1,0 2,2 0,1 1,1-1</inkml:trace>
  <inkml:trace contextRef="#ctx1" brushRef="#br1" timeOffset="16">5025 3367,'0'-1,"2"-1,3-1,0 0,2-1,-1 1,-1 0</inkml:trace>
  <inkml:trace contextRef="#ctx1" brushRef="#br1" timeOffset="17">5002 3338,'0'-2,"2"1,1-1,1-1,3-1,1-1,2 0,0 0,-1 0,0 1,2-2,-1 2,-1-1,0 0,0 1,-1-2,-1 2,0 0</inkml:trace>
  <inkml:trace contextRef="#ctx1" brushRef="#br1" timeOffset="18">5354 3132,'0'-2,"2"1,1-4,1 1,3-1,0-1,0 0,2 0,-1 0,-1 0,2-1,-1 1,-1 1,2-1,-2 1</inkml:trace>
  <inkml:trace contextRef="#ctx1" brushRef="#br1" timeOffset="19">5506 3014,'2'-1,"4"-3,1-3,2 0,0 0,0-1,0-1,3 1,2 0,-1 0,-1 0,-2 2,0 0,-1 2</inkml:trace>
  <inkml:trace contextRef="#ctx1" brushRef="#br1" timeOffset="20">5741 2867,'0'-1,"2"-1,1-2,1 0,2 0,-1 1,1-1,-1 1</inkml:trace>
  <inkml:trace contextRef="#ctx1" brushRef="#br1" timeOffset="21">5870 2790,'3'-1,"3"-2,4-1,0 0,0 0,-1 0</inkml:trace>
  <inkml:trace contextRef="#ctx1" brushRef="#br1" timeOffset="22">5824 2767,'1'-1,"4"-1,2-1,3 1,1 0,-2 0,1 0,-1 0,-1 1</inkml:trace>
  <inkml:trace contextRef="#ctx1" brushRef="#br1" timeOffset="23">5741 2790,'-2'1,"0"2,-5 2,0 3,-2-1,2 1</inkml:trace>
  <inkml:trace contextRef="#ctx1" brushRef="#br1" timeOffset="24">5566 2902,'-3'2,"0"-1,-3 4,-1 1,-1 1,-2-1,1 2,3-2,-1 0,2 0</inkml:trace>
  <inkml:trace contextRef="#ctx1" brushRef="#br1" timeOffset="25">5412 2996,'-1'0,"-2"1,-3 4,-2 1,0 1,0 1,0-1,1 1,1 0,0-2</inkml:trace>
  <inkml:trace contextRef="#ctx1" brushRef="#br1" timeOffset="26">5260 3108,'-2'0,"0"1,-3 1,-2 2,1 1,0 0,0 1,1 0,-1 0,1 0,-1 1,0 0</inkml:trace>
  <inkml:trace contextRef="#ctx1" brushRef="#br1" timeOffset="27">5084 3225,'-2'2,"-5"3,-2 2,-1 3,0 0,-1 0,0 0,0 0,2 0,0 1,-1 0,3-2</inkml:trace>
  <inkml:trace contextRef="#ctx1" brushRef="#br1" timeOffset="28">5847 2573,'0'0,"0"3,0 2,0 1,0 0,0 1,0 0,0-1,0 2,0-1,0 1,0 1,0-1,0-1,0 0,0-1</inkml:trace>
  <inkml:trace contextRef="#ctx1" brushRef="#br1" timeOffset="29">5835 2402,'0'1,"0"2,0 1,0 2,0 1,0 0,0 2,0-2,0 0,0 1,0-1,0-2,0 0</inkml:trace>
  <inkml:trace contextRef="#ctx1" brushRef="#br1" timeOffset="30">5847 2149,'0'1,"0"4,0 1,0 2,2 1,0 0,3 0,0 1,-1 0,1 1,0-1,-2 0,0 0,-2-2,0-2</inkml:trace>
  <inkml:trace contextRef="#ctx1" brushRef="#br1" timeOffset="31">5847 1890,'0'2,"0"-1,2 8,3 2,0 2,2 0,-1-2,-1 0,-2-3</inkml:trace>
  <inkml:trace contextRef="#ctx1" brushRef="#br1" timeOffset="32">5847 1532,'0'1,"0"1,0 6,2 2,0 1,3 1,0 1,-1-1,1 0,0-4</inkml:trace>
  <inkml:trace contextRef="#ctx1" brushRef="#br1" timeOffset="33">5789 1343,'0'1,"0"1,1 5,4 1,0 1</inkml:trace>
  <inkml:trace contextRef="#ctx1" brushRef="#br1" timeOffset="34">5812 1243,'0'1,"0"1,0 5,0 3,2 0,0 2,3 2,-1-1,1-3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03T18:21:06.988"/>
    </inkml:context>
    <inkml:brush xml:id="br0">
      <inkml:brushProperty name="width" value="0.05" units="cm"/>
      <inkml:brushProperty name="height" value="0.05" units="cm"/>
      <inkml:brushProperty name="color" value="#E71224"/>
    </inkml:brush>
    <inkml:context xml:id="ctx1">
      <inkml:inkSource xml:id="inkSrc1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1-03T18:21:06.998"/>
    </inkml:context>
    <inkml:brush xml:id="br1">
      <inkml:brushProperty name="width" value="0.05" units="cm"/>
      <inkml:brushProperty name="height" value="0.05" units="cm"/>
      <inkml:brushProperty name="color" value="#333333"/>
    </inkml:brush>
    <inkml:brush xml:id="br2">
      <inkml:brushProperty name="width" value="0.025" units="cm"/>
      <inkml:brushProperty name="height" value="0.025" units="cm"/>
      <inkml:brushProperty name="color" value="#333333"/>
    </inkml:brush>
    <inkml:brush xml:id="br3">
      <inkml:brushProperty name="width" value="0.05" units="cm"/>
      <inkml:brushProperty name="height" value="0.05" units="cm"/>
      <inkml:brushProperty name="color" value="#00A0D7"/>
    </inkml:brush>
    <inkml:brush xml:id="br4">
      <inkml:brushProperty name="width" value="0.025" units="cm"/>
      <inkml:brushProperty name="height" value="0.025" units="cm"/>
      <inkml:brushProperty name="color" value="#00A0D7"/>
    </inkml:brush>
    <inkml:brush xml:id="br5">
      <inkml:brushProperty name="width" value="0.05" units="cm"/>
      <inkml:brushProperty name="height" value="0.05" units="cm"/>
      <inkml:brushProperty name="color" value="#F6630D"/>
    </inkml:brush>
    <inkml:brush xml:id="br6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6274 2720 737 0 0,'0'0'736'0'0,"-14"0"-95"0"0,14 0-32 0 0,0 0-1 0 0,0 0 1 0 0,0 0-161 0 0,0 0 161 0 0,0-22 127 0 0,0 22-63 0 0,0 0 0 0 0,0 0 95 0 0,0 0 33 0 0,0 0-64 0 0,0 0 32 0 0,0 0-225 0 0,0 0-31 0 0,0 0-33 0 0,0 0-64 0 0,0 0-95 0 0,0 0-161 0 0,0 0-32 0 0,0 0-64 0 0,0 0 96 0 0,0 22 64 0 0,0-22 1 0 0,0 22-1 0 0,0-22 0 0 0,0 22-32 0 0,0 0 65 0 0,0 0-129 0 0,0 0 32 0 0,0 0-32 0 0,0 0-32 0 0,0 1 0 0 0,0-2 0 0 0,0 23-32 0 0,0-21 0 0 0,0 20-64 0 0,0 2 128 0 0,0-23-96 0 0,0 21 33 0 0,0-20-65 0 0,0 21 32 0 0,-14-22 0 0 0,14 22 32 0 0,0-22-32 0 0,0 0 0 0 0,0 0-32 0 0,0 22 32 0 0,0-22 0 0 0,0 1-64 0 0,0-2 32 0 0,0 23 64 0 0,0-21-32 0 0,0-2 64 0 0,0 23 160 0 0,-15-21-96 0 0,15 20 0 0 0,0-21-63 0 0,0 1-97 0 0,0-1 128 0 0,0 22-32 0 0,0-22 96 0 0,0 0-128 0 0,0 22 64 0 0,0-22 0 0 0,0 22 96 0 0,-14-22 1 0 0,14 0-65 0 0,0 0 32 0 0,0 22-160 0 0,0-21 64 0 0,0-2-32 0 0,0 1-32 0 0,0 0-32 0 0,0 1 96 0 0,0-1-64 0 0,0-1-32 0 0,0 1 32 0 0,0 1 0 0 0,14-1 0 0 0,-14 0 32 0 0,0 22 1 0 0,0-22-33 0 0,0 0 32 0 0,0 0-32 0 0,0-22 0 0 0,0 22 0 0 0,0 0 32 0 0,0 0-32 0 0,0 0 0 0 0,0 0 64 0 0,0 0-32 0 0,0 0-32 0 0,0-22-64 0 0,0 22 64 0 0,0 1 0 0 0,0-23-32 0 0,0 21 64 0 0,15 1-64 0 0,-15-22 0 0 0,0 22 0 0 0,0-22 0 0 0,0 0 0 0 0,0 0 0 0 0,0 0 0 0 0,0 0 0 0 0,0 23 0 0 0,0-23-96 0 0,0 0-160 0 0,0 0-161 0 0,0 0-95 0 0,0 0-225 0 0,0 0-480 0 0,0 0-737 0 0,0 0-832 0 0,14 0-1955 0 0,-14 22-1505 0 0</inkml:trace>
  <inkml:trace contextRef="#ctx0" brushRef="#br0" timeOffset="1">6246 4637 320 0 0,'0'0'1314'0'0,"0"0"127"0"0,0 0-288 0 0,0 0-320 0 0,0 0-32 0 0,0 0 31 0 0,0 0 65 0 0,0 0-384 0 0,0 0-161 0 0,0 0 96 0 0,0 0 193 0 0,0 0 96 0 0,0 0 160 0 0,0 0-193 0 0,14 0 33 0 0,-14 0-96 0 0,0 0-161 0 0,0 0 32 0 0,0 0-63 0 0,14 0-33 0 0,0 0 33 0 0,-14 0-225 0 0,14 0 32 0 0,0 0 32 0 0,1 0-127 0 0,-1 0 31 0 0,14 0 32 0 0,-14 0-160 0 0,0 23 64 0 0,14-23-64 0 0,-13 0-32 0 0,-1 0 64 0 0,14 0-96 0 0,1 0 64 0 0,-16 0-32 0 0,16 0 0 0 0,-1 0 1 0 0,0 0-1 0 0,1 0 0 0 0,-15 0-32 0 0,14 0 0 0 0,-14 0 0 0 0,0 0 32 0 0,0 0-32 0 0,-14 0 0 0 0,14 0 0 0 0,1 0 0 0 0,-15 0 0 0 0,14 22 0 0 0,-14-22 0 0 0,0 0 0 0 0,0 0 32 0 0,14 0 0 0 0,-14 0 0 0 0,0 0 0 0 0,14 0 64 0 0,-14 0-160 0 0,0 0 128 0 0,14-22-128 0 0,-14 22 32 0 0,0 0-96 0 0,0 0-97 0 0,15-23-191 0 0,-15 23-449 0 0,0 0-672 0 0,0 0-1122 0 0,0 0-1921 0 0</inkml:trace>
  <inkml:trace contextRef="#ctx0" brushRef="#br0" timeOffset="2">6769 2566 1922 0 0,'0'0'961'0'0,"-14"0"0"0"0,14 0 64 0 0,0 0-32 0 0,0 0-385 0 0,0 0-352 0 0,0 0 161 0 0,0 0 255 0 0,0 22-159 0 0,0-1-33 0 0,0-21 1 0 0,14 23-97 0 0,-14-1 1 0 0,0-22 31 0 0,0 22-128 0 0,0 0 0 0 0,0 0-159 0 0,0 0 127 0 0,0-22-64 0 0,0 22 64 0 0,0 0-96 0 0,0 0 33 0 0,14 22-65 0 0,-14-22-32 0 0,0 1-64 0 0,0-2 160 0 0,0 23-160 0 0,0-21 96 0 0,0 20-64 0 0,0-21-32 0 0,14 1 32 0 0,-14 20 32 0 0,0-21-64 0 0,0 23 0 0 0,0-23 193 0 0,0 0 31 0 0,0 22 96 0 0,0 0-96 0 0,0-22 1 0 0,0 22 31 0 0,0 1-32 0 0,0-2 97 0 0,0-21-33 0 0,0 22-64 0 0,0 0-128 0 0,0 1 64 0 0,0-24-63 0 0,0 24 63 0 0,0-1-64 0 0,14-22 32 0 0,-14 22-160 0 0,0 0 96 0 0,0-22 0 0 0,0 22 64 0 0,0-22-96 0 0,0 0 65 0 0,0 0-1 0 0,0 0 0 0 0,0 0-32 0 0,0 1 64 0 0,0-2-160 0 0,0 1 64 0 0,0 0 0 0 0,0 1 32 0 0,0-1-96 0 0,0-1 96 0 0,0 1-32 0 0,0 1 0 0 0,0-23 0 0 0,0 22 1 0 0,0 0-33 0 0,0-22 0 0 0,0 21 32 0 0,0 2 0 0 0,0-23-32 0 0,0 22 0 0 0,-14-22-32 0 0,14 22 32 0 0,0 0-32 0 0,0 0 0 0 0,0 0 32 0 0,0-22 0 0 0,0 22-32 0 0,0 0 0 0 0,0 0 64 0 0,0-22-64 0 0,0 22 0 0 0,0 0 64 0 0,0 0-64 0 0,0-22 0 0 0,0 23 0 0 0,0-23 32 0 0,0 0-64 0 0,0 0-416 0 0,-14 0-161 0 0,14-23-1057 0 0,0 1-1441 0 0,0-22-2658 0 0</inkml:trace>
  <inkml:trace contextRef="#ctx0" brushRef="#br0" timeOffset="3">6302 2632 1249 0 0,'-14'0'993'0'0,"14"0"192"0"0,0 0 193 0 0,0 0-97 0 0,0-23-320 0 0,0 23-193 0 0,0 0 1 0 0,0 0-32 0 0,-14 0-65 0 0,14 0-31 0 0,0 0-96 0 0,0 0-97 0 0,14 0-64 0 0,-14-21-63 0 0,14 21-33 0 0,0 0 32 0 0,1 0-64 0 0,-1 0 65 0 0,14 0-1 0 0,0-22-64 0 0,0 22-31 0 0,1 0-33 0 0,-1 0-32 0 0,1 0-96 0 0,-2 0-64 0 0,16 0 64 0 0,-15 0-32 0 0,15 0 0 0 0,-15 0 0 0 0,14 0 0 0 0,1 0-32 0 0,-15 0 32 0 0,1 0 0 0 0,-2 0-32 0 0,2 0 0 0 0,-29 0 0 0 0</inkml:trace>
  <inkml:trace contextRef="#ctx0" brushRef="#br0" timeOffset="4">6755 2609 769 0 0,'0'0'1089'0'0,"0"0"128"0"0,0 0 64 0 0,0 0-160 0 0,0 0-384 0 0,0 0-32 0 0,0 0 159 0 0,0-21-351 0 0,0 21-97 0 0,14 0 33 0 0,-14 0 31 0 0,0 0 129 0 0,14-22 95 0 0,0 22-159 0 0,0 0-1 0 0,1-22-63 0 0,-2 22-33 0 0,1-23 1 0 0,15 1-129 0 0,-15 22-32 0 0,14-21-64 0 0,-13 9-159 0 0</inkml:trace>
  <inkml:trace contextRef="#ctx0" brushRef="#br0" timeOffset="5">6952 2456 14378 0 0,'1'0'4'0'0,"13"-23"92"0"0,14 1 32 0 0,-14 0-64 0 0,14 1 0 0 0,-13 21-96 0 0,13-23 128 0 0,0 1-96 0 0,0-22 0 0 0,0 22 32 0 0,1 0 0 0 0,-1 0-32 0 0,-14-22 32 0 0,15 22-32 0 0,-1 0 0 0 0,0 0 32 0 0,-14-1-32 0 0,15 2 0 0 0,-15-1 0 0 0,14 0 0 0 0,-14-1 0 0 0,0 1 0 0 0,0 1 32 0 0,0-1-32 0 0,1-1 32 0 0,-1 23-32 0 0,-14-22 0 0 0,14 22 0 0 0,-14 0 0 0 0,0-22 64 0 0,14 22-32 0 0,-14 0-32 0 0,0 0 0 0 0,0 0 0 0 0,0 0-64 0 0,0 0-128 0 0,0 0-481 0 0,0 0-223 0 0,0 0-866 0 0,0 22-961 0 0,0-22-1313 0 0</inkml:trace>
  <inkml:trace contextRef="#ctx0" brushRef="#br0" timeOffset="6">6316 2499 1698 0 0,'0'-21'1025'0'0,"0"21"-32"0"0,0 0 128 0 0,0 0-64 0 0,0 0-321 0 0,15 0-31 0 0,-15 0 0 0 0,14-22-65 0 0,-14 22-31 0 0,13 0-65 0 0,2-23 33 0 0,-1 23-225 0 0,0-22 65 0 0,0 22-65 0 0,0-22 32 0 0,1 22-63 0 0,-15-21-33 0 0,28-2-128 0 0,-14 23 32 0 0,0-22-64 0 0,1 0 32 0 0,-2 0-63 0 0,1 0 31 0 0,15 22-96 0 0,-15-22 64 0 0,0 0-32 0 0,14 0-32 0 0,-13 0 32 0 0,13 0 0 0 0,-14 0-32 0 0,14 0 0 0 0,-14-1 0 0 0,15 2-64 0 0,-1-1 64 0 0,0 0 0 0 0,0-1-32 0 0,-14 1 32 0 0,15 1-32 0 0,-15-1 0 0 0,0-1 64 0 0,0 23-64 0 0,1-22 0 0 0,-1 22 32 0 0,-14 0-32 0 0,14 0 0 0 0,-14 0 0 0 0,14 0 0 0 0,-14-22 32 0 0,0 22 0 0 0,14 0 32 0 0,-14 0 32 0 0,14 0-64 0 0,-14-21 33 0 0,14 21 31 0 0,-14 0-32 0 0,14 0-32 0 0,1-23 32 0 0,-15 23 32 0 0,14 0-64 0 0,0-22 0 0 0,-14 22-64 0 0,0 0 128 0 0,0 0-64 0 0,0 0 64 0 0,0 0-32 0 0,0 0-64 0 0,0 0 32 0 0,0-22 0 0 0,0 22-32 0 0,0 0 32 0 0,14 0 0 0 0,-14 0 0 0 0,0 0-32 0 0,0 0 0 0 0,0 0-32 0 0,-14 0-192 0 0,14 0-256 0 0,-14 22-257 0 0,0-22-576 0 0,14 22-1250 0 0,-15-22-1441 0 0</inkml:trace>
  <inkml:trace contextRef="#ctx0" brushRef="#br0" timeOffset="7">7066 1816 961 0 0,'0'0'1633'0'0,"0"0"-415"0"0,0 0-225 0 0,0 0-33 0 0,0 0-95 0 0,14-22 0 0 0,0 22-96 0 0,0 0-97 0 0,0 0-95 0 0,0 0-129 0 0,14 0 1 0 0,-13 0-97 0 0,13 0 1 0 0,-14 22-161 0 0,15-22-96 0 0,-2 0 32 0 0,2 23-32 0 0,-1-23-64 0 0,1 0 96 0 0,13 0-32 0 0,-14 0-32 0 0,15 0 0 0 0,-15 0-32 0 0,0 0-11 0 0</inkml:trace>
  <inkml:trace contextRef="#ctx0" brushRef="#br0" timeOffset="8">7504 1816 13100 0 0,'0'23'321'0'0,"0"20"-129"0"0,0-21 32 0 0,0 23-64 0 0,0-2-32 0 0,0 2-32 0 0,0-2-64 0 0,14 2 65 0 0,-14 21-33 0 0,0-22-32 0 0,14 22 0 0 0,-14 1 64 0 0,0-2-64 0 0,0 1 32 0 0,0 23-32 0 0,0-23 416 0 0,-14 0-31 0 0,14 22 63 0 0,-14-22-63 0 0,14 0-161 0 0,-14 1 0 0 0,14-1 96 0 0,-14-1-159 0 0,14-20-1 0 0,-15 21 0 0 0,15-22-32 0 0,0 0-64 0 0,0 0-96 0 0,0-22 64 0 0,0 22-32 0 0,0-22 32 0 0,0 0 0 0 0,0 1-64 0 0,0-2 32 0 0,0 1 0 0 0,0-22-32 0 0,0 22 0 0 0,0-22 32 0 0,-14 0-32 0 0,14 0 33 0 0,0 0-1 0 0,0 0-64 0 0,0 0-33 0 0,0 0-223 0 0,0 0-160 0 0,-14 0-353 0 0,14 0-544 0 0,-14 0-961 0 0,0 0-1122 0 0,14 0-1376 0 0</inkml:trace>
  <inkml:trace contextRef="#ctx0" brushRef="#br0" timeOffset="9">7490 3535 352 0 0,'0'0'1314'0'0,"0"0"-386"0"0,0 0 33 0 0,0 0 64 0 0,0 0-96 0 0,-14 0-96 0 0,14 22 0 0 0,-15 0 128 0 0,15-22-161 0 0,-14 45 65 0 0,14-24-416 0 0,-14 1-1 0 0,0 23 33 0 0,0-23-33 0 0,0 22-32 0 0,0 0 33 0 0,-15 0-97 0 0,1 0-64 0 0,0 0 1 0 0,-14 0 31 0 0,13 22 64 0 0,-13-22 97 0 0,13 1-161 0 0,-13 21-64 0 0,0-22 1 0 0,-1 22-97 0 0,1-22-96 0 0,14 0 64 0 0,-15 0-64 0 0,15 0-32 0 0,-1-22 0 0 0,15 0 32 0 0,1 1-32 0 0,-2-2-32 0 0,15 1 0 0 0,-14 0 0 0 0,14-22-96 0 0,-14 0-160 0 0,14 23-257 0 0,-14-23-544 0 0,14 22-672 0 0,0-22-1378 0 0,-14 21-2178 0 0</inkml:trace>
  <inkml:trace contextRef="#ctx1" brushRef="#br0">6429 2609,'0'4,"0"5,0 1</inkml:trace>
  <inkml:trace contextRef="#ctx1" brushRef="#br0" timeOffset="1">6642 2566,'0'4,"0"4,-3 2,0 2,0 3,0 3,2 2,0 2,0 0,1 4,-3-2,0-2,1 0,-1-1,1 0,4-3,3-6,3-4,4-2,0-5,2 0,1-2,0 0,0 0,-1 0,-1-3,-5 2,-2 2</inkml:trace>
  <inkml:trace contextRef="#ctx1" brushRef="#br0" timeOffset="2">6910 2676,'-2'0,"-2"4,-1 0,-3 5,-2 4,-3 3,3 3,-2-2,3 0,0-3,2 0,-1 2,-1 1,1-2</inkml:trace>
  <inkml:trace contextRef="#ctx1" brushRef="#br0" timeOffset="3">6868 2521,'2'0,"1"-3,0 1,0 7,-1 4,-1 6,-1 3,0 7,-2 2,-1 1,0 2,0 1,1 2,1-1,0-1,1-3,0-3,0-5</inkml:trace>
  <inkml:trace contextRef="#ctx1" brushRef="#br0" timeOffset="4">6656 2499,'2'0,"4"0,0-3,2-2,2 0,-1-2,0-1,0-2,-1 0,-1-2,-2 6,-1 6,-2 4</inkml:trace>
  <inkml:trace contextRef="#ctx1" brushRef="#br0" timeOffset="5">6656 2499</inkml:trace>
  <inkml:trace contextRef="#ctx1" brushRef="#br0" timeOffset="6">6656 2499,'14'-7,"7"-3,4 1,-2 1,-1 6,-3 3,-2 6,-1 1,-1 0,-1 1,0 1,-1-3,-1 1,-2 1,-1 1,0 0,-3-3</inkml:trace>
  <inkml:trace contextRef="#ctx0" brushRef="#br1" timeOffset="17">409 2819 545 0 0,'0'0'640'0'0,"0"-14"-159"0"0,0 14-1 0 0,0 0 33 0 0,0-14 63 0 0,0 14 161 0 0,0 0 64 0 0,0-14-97 0 0,0 14 33 0 0,0 0-64 0 0,0 0-65 0 0,0 0 33 0 0,0-14 31 0 0,0 14-31 0 0,0 0-32 0 0,0 0-161 0 0,0 0 193 0 0,0 0-129 0 0,0 0-128 0 0,0 0-223 0 0,0 0-33 0 0,0 0 32 0 0,0 0 128 0 0,0 14 96 0 0,9-14 1 0 0,-9 14-97 0 0,0-14-32 0 0,0 14-63 0 0,0 0 95 0 0,8 0-64 0 0,-8-1-64 0 0,0 15 0 0 0,8-14 32 0 0,-8 13 1 0 0,0 14-129 0 0,9-13 128 0 0,-9 0-96 0 0,0 13 32 0 0,0 0-64 0 0,8 1 32 0 0,-8-2-32 0 0,9-12 0 0 0,-9 13-32 0 0,8 0 0 0 0,-8 1 33 0 0,8-1 31 0 0,-8 1 256 0 0,8-2 0 0 0,-8 16 33 0 0,0-15-1 0 0,0 14-32 0 0,0 1-63 0 0,9-2-161 0 0,-9-12 96 0 0,0 13-128 0 0,8-14 64 0 0,-8 14-32 0 0,0 0 0 0 0,0 0-31 0 0,9 0 63 0 0,-9 0-32 0 0,0 1 32 0 0,0 12-32 0 0,0-13 0 0 0,0 14-64 0 0,8 0 64 0 0,-8 0 0 0 0,0-15-31 0 0,0 16-65 0 0,0-1 64 0 0,0-1 0 0 0,0 1 0 0 0,0 0 32 0 0,0 0-64 0 0,0-14 64 0 0,0 14-32 0 0,-8 0 0 0 0,8-15-32 0 0,0 16-64 0 0,0 12 64 0 0,0-13 1 0 0,0-1-33 0 0,0 1 0 0 0,0 1-32 0 0,-9-16 64 0 0,9 15-32 0 0,0-13 0 0 0,0 12 64 0 0,0-13-96 0 0,0 0 0 0 0,-8 0 32 0 0,8-13 0 0 0,0 13 0 0 0,0-28 64 0 0,0 15-192 0 0,0-15 32 0 0,0 0 0 0 0,0 1 64 0 0,0 0-32 0 0,8-1-96 0 0,-8-14-129 0 0,0 2-159 0 0,0 12-353 0 0,9-27-288 0 0,-9 14-704 0 0,0-1-866 0 0,0-13-1120 0 0,8 0-3268 0 0</inkml:trace>
  <inkml:trace contextRef="#ctx0" brushRef="#br1" timeOffset="18">443 2763 1505 0 0,'0'0'865'0'0,"0"0"-224"0"0,0 0 192 0 0,0 0 352 0 0,0 0-192 0 0,0 0-353 0 0,0 0-191 0 0,0 0 255 0 0,0 0 97 0 0,0-13-32 0 0,0 13-129 0 0,0 0-159 0 0,8-13-1 0 0,-8 13-31 0 0,9-14-33 0 0,-9 14-63 0 0,8-14-33 0 0,-8 14 32 0 0,8-14-96 0 0,0 0 1 0 0,-8 0-129 0 0,9 1 0 0 0,-1-1 0 0 0,1 0-64 0 0,7 0-64 0 0,-7 0 32 0 0,7-13 0 0 0,9 0 32 0 0,-8-1-64 0 0,8 0 32 0 0,0-13 0 0 0,0 0-32 0 0,8 14 0 0 0,-7-15 32 0 0,-1 1-32 0 0,8-1-32 0 0,-8 1 32 0 0,8 0-160 0 0,-7-1 320 0 0,-1-12-160 0 0,-1 12 0 0 0,10 1 0 0 0,-9-14 32 0 0,0 14-32 0 0,-8-1 0 0 0,8-13 0 0 0,0 14 0 0 0,0 0 0 0 0,-8-1 0 0 0,0 14 0 0 0,8-12 32 0 0,-9 12-64 0 0,1 0 64 0 0,0 1-32 0 0,0-1 0 0 0,-1 0 0 0 0,1 1 32 0 0,8 14-32 0 0,-8-15 32 0 0,-1 14-32 0 0,1-13 0 0 0,0-1 0 0 0,8 14 0 0 0,-8-14 0 0 0,7 15 0 0 0,-7-14 32 0 0,0 13-160 0 0,-9 0 320 0 0,9 0-127 0 0,-9 0-1 0 0,1 1-32 0 0,7 13 0 0 0,-7-14-32 0 0,-1 14 0 0 0,-8-14 32 0 0,8 14-32 0 0,-8 0 0 0 0,0 0 96 0 0,0 0 32 0 0,0 0-128 0 0,0 0 32 0 0,0 0-32 0 0,0 0 0 0 0,0 0 0 0 0,0 0-32 0 0,-8 0 32 0 0,8 0 0 0 0,0 0-64 0 0,0 0 32 0 0,0 0 0 0 0,0 0-32 0 0,0 0 32 0 0,0 0 32 0 0,0 0 0 0 0,0 0 0 0 0,-8 0 0 0 0,8 14-32 0 0,0-14-225 0 0,0 0-736 0 0,0 0-704 0 0,0 14-1762 0 0,0-14-3396 0 0</inkml:trace>
  <inkml:trace contextRef="#ctx0" brushRef="#br1" timeOffset="19">1570 1167 1473 0 0,'0'0'1089'0'0,"0"0"-64"0"0,0 0-32 0 0,0-14 96 0 0,0 14-128 0 0,0 0-192 0 0,0 0-224 0 0,0 0-257 0 0,0 0-224 0 0,0 14 352 0 0,0-14 65 0 0,0 14-33 0 0,0-14 65 0 0,8 13-33 0 0,-8 1-128 0 0,0 0 1 0 0,0 0-65 0 0,0 0-32 0 0,0-1-32 0 0,0 14 1 0 0,9-13-65 0 0,-9 14 128 0 0,0-14-288 0 0,0 13 128 0 0,8 1-64 0 0,-8-14-64 0 0,0 13 64 0 0,0 0 32 0 0,0 1-32 0 0,9 0 33 0 0,-9-1 31 0 0,0 1 0 0 0,0 13 128 0 0,0-14 96 0 0,0 15 1 0 0,0-1 63 0 0,0 1-64 0 0,-9-1-63 0 0,9 0-1 0 0,0 1-64 0 0,0-1 0 0 0,0 0-63 0 0,-8 1 31 0 0,8-1-32 0 0,0 0-64 0 0,0-14 64 0 0,0 15 0 0 0,0-1-64 0 0,0 0 0 0 0,0 1 1 0 0,0-1 31 0 0,0 1 0 0 0,0-2-64 0 0,8 2 64 0 0,-8-15-96 0 0,0 15 32 0 0,0-1-64 0 0,0-14 128 0 0,0 15-64 0 0,0-15 0 0 0,0 1-32 0 0,0 0 0 0 0,9 12 0 0 0,-9-12 0 0 0,0 14 0 0 0,0-15 1 0 0,8 14-1 0 0,-8 0 0 0 0,0 1 0 0 0,0-1-64 0 0,0 1 64 0 0,0-1 32 0 0,0 0 32 0 0,0 0-32 0 0,0 14 0 0 0,0-14 64 0 0,0-12-96 0 0,8 11-64 0 0,-8 2 96 0 0,0-1 0 0 0,0-14 0 0 0,8 15-32 0 0,-8-1 0 0 0,0 1 32 0 0,0-2 0 0 0,0 3 0 0 0,0-16-64 0 0,0 14 32 0 0,0 0 33 0 0,0-13 31 0 0,0-1 0 0 0,0 15 32 0 0,0-15-96 0 0,0 1 64 0 0,0 13-32 0 0,9-13 0 0 0,-9-1-32 0 0,9 1-32 0 0,-9-15 32 0 0,0 15-32 0 0,8-1 32 0 0,-8-13 0 0 0,0 14-32 0 0,0-1 0 0 0,0-13 32 0 0,0 27-64 0 0,0-13 64 0 0,0 13 32 0 0,0 1-32 0 0,0-15 0 0 0,0 15 32 0 0,0-2-64 0 0,0-26 32 0 0,0 14-32 0 0,0 0 0 0 0,0-15-32 0 0,0 0 64 0 0,0 15-32 0 0,0-13 0 0 0,0-2 0 0 0,0 1 0 0 0,8-1 0 0 0,-8 1 64 0 0,0 0-128 0 0,0 0 64 0 0,0-14 64 0 0,0 14-128 0 0,0 0 32 0 0,0-1 32 0 0,0 0-96 0 0,0 1-192 0 0,0 0-385 0 0,0 0-608 0 0,0 0-769 0 0,0 0-1601 0 0,0-1-4677 0 0</inkml:trace>
  <inkml:trace contextRef="#ctx0" brushRef="#br1" timeOffset="20">1695 4828 641 0 0,'0'0'480'0'0,"0"0"65"0"0,0 0 159 0 0,0 0 97 0 0,0 0-224 0 0,0 0-97 0 0,0 0-96 0 0,0 0 65 0 0,0 0 95 0 0,0 0-31 0 0,0 0-1 0 0,-8 0-63 0 0,8 0 159 0 0,0 14 65 0 0,0-14-129 0 0,0 0 97 0 0,0 0-64 0 0,0 14-1 0 0,0-14-127 0 0,-8 0-65 0 0,8 0-64 0 0,0 14 1 0 0,0-14-1 0 0,-9 0-96 0 0,9 0 0 0 0,0 14 32 0 0,0-14 1 0 0,-8 13-33 0 0,8-13-64 0 0,-8 14-32 0 0,0-1-32 0 0,-1 2 32 0 0,0-2-31 0 0,-7 1-33 0 0,8 0 64 0 0,-9 0 64 0 0,0-1-64 0 0,0 15 0 0 0,9-14 32 0 0,-9-1 0 0 0,1 15 33 0 0,-9-14-33 0 0,8 13-32 0 0,0-13 32 0 0,0 14 0 0 0,1-15 32 0 0,-1 15-64 0 0,1-15-31 0 0,7 15-65 0 0,-8-14 32 0 0,9 0 32 0 0,0 13-96 0 0,-1-13 64 0 0,-7 13-32 0 0,7-13 32 0 0,1 14-32 0 0,0-15 32 0 0,-9 15-64 0 0,9-14 0 0 0,-9 14 32 0 0,8-1-32 0 0,-7-14 32 0 0,8 15 32 0 0,-9 0-64 0 0,0-1 32 0 0,0 1 0 0 0,9 0-32 0 0,-9-1 32 0 0,-8 0 0 0 0,8 1 0 0 0,-7-1 0 0 0,7 1-32 0 0,-9 0 32 0 0,10-1 0 0 0,-9 14 0 0 0,8-13 0 0 0,0-14 65 0 0,1 13-1 0 0,-1 1-32 0 0,0-1 32 0 0,1-13-96 0 0,-1 13 96 0 0,9 1-64 0 0,-9-14 32 0 0,0 13 96 0 0,9 1-256 0 0,-9-14 0 0 0,1 13 64 0 0,7-13 32 0 0,-8-1 0 0 0,9 2 0 0 0,0-2 0 0 0,-9 1 32 0 0,9-1-32 0 0,-1 1 0 0 0,-8 0 32 0 0,9 0-224 0 0,0-14 448 0 0,0 14-256 0 0,-1 0 0 0 0,1-1 0 0 0,-1 1 0 0 0,1-14 0 0 0,-9 13 0 0 0,1 2 0 0 0,8-1 0 0 0,-9-14 32 0 0,8 13-32 0 0,-7 1 0 0 0,-1-1 0 0 0,9 1 32 0 0,-9 0-64 0 0,9 0 32 0 0,-1-14 0 0 0,1 14 0 0 0,8 0 0 0 0,-9-14 0 0 0,9 0-32 0 0,0 0 32 0 0,0 0 0 0 0,0 0 0 0 0,0 13 0 0 0,-8-13 0 0 0,8 0 0 0 0,0 0 0 0 0,0 0 0 0 0,0 0 32 0 0,0 0 0 0 0,0 0 0 0 0,-8 0 0 0 0,8 0 0 0 0,0 0-32 0 0,-8 13 32 0 0,8-13-32 0 0,0 0 32 0 0,0 0-64 0 0,-9 0 32 0 0,9 0-32 0 0,0 0 0 0 0,0 0-64 0 0,0 0-128 0 0,0 0-289 0 0,0 0-544 0 0,0 0-864 0 0,0 0-1026 0 0,9 0-2050 0 0</inkml:trace>
  <inkml:trace contextRef="#ctx0" brushRef="#br2" timeOffset="21">526 3176 480 0 0,'9'-13'769'0'0,"-9"13"-32"0"0,0 0-289 0 0,0-14-127 0 0,8 14-1 0 0,-8 0 96 0 0,0-13-95 0 0,8 13-33 0 0,-8 0-32 0 0,9 0-64 0 0,-9-15 33 0 0,8 15-129 0 0,-8-13 0 0 0,0 13 0 0 0,8-14 0 0 0,-8 14-32 0 0,9-14 32 0 0,-1 14-64 0 0,1 0 32 0 0,-9-13 0 0 0,8-1-32 0 0,0 14-64 0 0,0-14 64 0 0,-8 0 32 0 0,9 14-32 0 0,-1-13-32 0 0,-8 13 0 0 0,8-14 32 0 0,1 0-32 0 0,-1 0 32 0 0,1 0 64 0 0,7 0-31 0 0,-8 1 31 0 0,9-1 0 0 0,-8-13-32 0 0,7 13-32 0 0,1-14 0 0 0,0 15 0 0 0,0-1 0 0 0,-1-14-32 0 0,-7 14 0 0 0,7 0-32 0 0,1 1 32 0 0,-8 0 0 0 0,7-1 0 0 0,-8 0 32 0 0,1 0-32 0 0,7 0 0 0 0,-8 0 32 0 0,1 1-32 0 0,0-1 0 0 0,-1 14 0 0 0,0-14 32 0 0,9 0-32 0 0,-9 14 0 0 0,0-14 0 0 0,1 0 0 0 0,-1 1 64 0 0,1 0-128 0 0,-1-1 64 0 0,0 0 64 0 0,0 0-64 0 0,1 0 0 0 0,0 0 0 0 0,7 1 0 0 0,-7-1 0 0 0,7 0 0 0 0,1 0 0 0 0,-9 0 0 0 0,9 1 0 0 0,-9-1 0 0 0,9 1 0 0 0,-9-1 0 0 0,0 0 0 0 0,9 0 0 0 0,-8 0 0 0 0,-1 0 0 0 0,9 1 0 0 0,-9-1 64 0 0,0 14-64 0 0,9-14 32 0 0,-8 0-32 0 0,-1 0 32 0 0,0 1 0 0 0,1-1 0 0 0,-1 14 32 0 0,0-13-32 0 0,1 13 0 0 0,-9-14-32 0 0,8 14-32 0 0,-8-14 32 0 0,8 14-160 0 0,-8-14 352 0 0,9 14-192 0 0,-9-14 64 0 0,8 14 97 0 0,-8 0-1 0 0,0-14-64 0 0,0 14 160 0 0,8 0 32 0 0,-8 0-128 0 0,9-13-63 0 0,-9-1-1 0 0,8 14 32 0 0,1-14-32 0 0,-1 1-96 0 0,0-1 64 0 0,0 14 64 0 0,9-14 128 0 0,0 0-256 0 0,-9 1 32 0 0,9-2 32 0 0,0 2-32 0 0,-9-1 0 0 0,9 0 0 0 0,-1 0-32 0 0,-7 14 32 0 0,-1-13-64 0 0,0-1 32 0 0,1 14 32 0 0,-1-14-32 0 0,-8 14 129 0 0,0 0-1 0 0,0 0 32 0 0,0 0-64 0 0,0 0 32 0 0,-8 0-64 0 0,8 0-32 0 0,0 0-32 0 0,-9 0 0 0 0,9 0 32 0 0,0 14-64 0 0,0-14 0 0 0,0 0 32 0 0,0 0 0 0 0,0 0 0 0 0,0 14 32 0 0,0-14-32 0 0,0 0-64 0 0,0 0-160 0 0,0 13-449 0 0,0-13-1120 0 0,0 0-1891 0 0</inkml:trace>
  <inkml:trace contextRef="#ctx0" brushRef="#br2" timeOffset="22">518 3686 32 0 0,'0'-13'737'0'0,"8"13"-129"0"0,-8 0-31 0 0,0 0-161 0 0,9 0-31 0 0,-9-14-65 0 0,8 14 0 0 0,-8 0-32 0 0,0-14-63 0 0,8 14-129 0 0,1-15 64 0 0,-1 15 0 0 0,-8-13-64 0 0,8 13 32 0 0,1-14-32 0 0,-1 14 65 0 0,1-13-129 0 0,-9-1 96 0 0,8 14-32 0 0,0-14 64 0 0,0 0-64 0 0,1 14 32 0 0,-1-14 32 0 0,0 1-32 0 0,1-1 1 0 0,-1 1-1 0 0,9-1-96 0 0,-9-1 64 0 0,0 1-64 0 0,9 1 0 0 0,-8-1-32 0 0,7 1 32 0 0,-7-1-32 0 0,-1 0 32 0 0,9 0 0 0 0,-9 0-32 0 0,1 1 64 0 0,-1-1-128 0 0,9 1 128 0 0,-9-2-64 0 0,0 15 0 0 0,0-14 0 0 0,1 1 0 0 0,0-1 64 0 0,-1 0-64 0 0,8 1 32 0 0,-7-1-32 0 0,-1 0 64 0 0,0 0-32 0 0,0 0 32 0 0,10 1 0 0 0,-10-1-64 0 0,0 1 64 0 0,0-2 32 0 0,1 2-31 0 0,-1-1 31 0 0,9-13 32 0 0,-9 13 96 0 0,9 0-128 0 0,-9 0 32 0 0,9 1-96 0 0,0-15 64 0 0,0 14-32 0 0,-9 0-32 0 0,8 0 0 0 0,1-13-32 0 0,0 13 0 0 0,-9 1 32 0 0,9-1-32 0 0,-9-14 32 0 0,9 15-32 0 0,0-1 0 0 0,0 0 0 0 0,-9-14 32 0 0,8 14-32 0 0,1 1 33 0 0,0 0-33 0 0,0-1 32 0 0,-9 0 0 0 0,9 0 0 0 0,-1 0-64 0 0,-7 0 64 0 0,7 1 32 0 0,-7-1-32 0 0,8 0 0 0 0,-1 14 0 0 0,-8-14 0 0 0,1 0 0 0 0,7 0 64 0 0,-7 1 32 0 0,8 0-32 0 0,-9-1 32 0 0,0 0-64 0 0,9 14 32 0 0,-9-14-32 0 0,1 0-64 0 0,-1 14 65 0 0,0-14-33 0 0,1 1 0 0 0,-1 13 0 0 0,-8 0 0 0 0,8-14 0 0 0,-8 14-32 0 0,0 0 0 0 0,0 0 0 0 0,9 0 32 0 0,-9 0 0 0 0,0 0-32 0 0,0 0 32 0 0,0 0 0 0 0,0 0 0 0 0,0 0 32 0 0,0 0-96 0 0,0 0 32 0 0,0-14 0 0 0,0 14 0 0 0,0 0 0 0 0,8 0 0 0 0,-8 0 0 0 0,0 0 0 0 0,0 0 0 0 0,8-14 0 0 0,-8 14 0 0 0,0 0 0 0 0,0 0 0 0 0,9 0 32 0 0,-9 0-96 0 0,0 0-64 0 0,0 0-897 0 0,0 14-2146 0 0</inkml:trace>
  <inkml:trace contextRef="#ctx0" brushRef="#br2" timeOffset="23">560 4195 480 0 0,'0'0'801'0'0,"0"0"32"0"0,0 0-160 0 0,0 0-97 0 0,0 0-31 0 0,0 0-65 0 0,0-13 97 0 0,0 13-161 0 0,0 0-64 0 0,0-14 1 0 0,0 14-33 0 0,0 0-32 0 0,8-14 129 0 0,-8 14-97 0 0,0 0-32 0 0,8 0-128 0 0,-8 0-31 0 0,0-14 95 0 0,9 14-128 0 0,-1 0 32 0 0,-8-14-96 0 0,9 14 96 0 0,-1 0-96 0 0,0-14 0 0 0,0 1 0 0 0,1 13 0 0 0,-1-14 0 0 0,0 0 0 0 0,1 14-32 0 0,-1-13 32 0 0,9 13-32 0 0,-9-14 0 0 0,-8 0 32 0 0,8 14-32 0 0,9-14 0 0 0,-8 1 0 0 0,-1 13 0 0 0,0-14 32 0 0,1 0-32 0 0,7 0 0 0 0,-7 1 32 0 0,8-1-32 0 0,-1 0 0 0 0,-7 0 0 0 0,7 0 0 0 0,1 1 0 0 0,0-1 0 0 0,-9 0 0 0 0,9 0 0 0 0,-1 14 0 0 0,-8-13 0 0 0,10-1 0 0 0,-10 0 0 0 0,8 14 0 0 0,1-14 0 0 0,-9 1 0 0 0,9-1 0 0 0,-8 0 0 0 0,7 0-32 0 0,-8 0 32 0 0,10 1 0 0 0,-10-1 0 0 0,9 1 0 0 0,-9-1 0 0 0,0 0 0 0 0,0-1 0 0 0,9 2 0 0 0,-8-1 0 0 0,-1 1 0 0 0,0-1 0 0 0,-8 14 0 0 0,9-14 0 0 0,-1 0 0 0 0,0 14 0 0 0,-8-14 0 0 0,8 1 32 0 0,1 13-32 0 0,-9-14 0 0 0,8 1 0 0 0,1-1 0 0 0,-1-1 0 0 0,9 1 0 0 0,-9 1-32 0 0,9-1 64 0 0,0 1-64 0 0,-9-15 0 0 0,9 14-32 0 0,-1 0 32 0 0,1 1-32 0 0,-9-1 64 0 0,9 1-32 0 0,0-16 0 0 0,0 16 32 0 0,-9-1 0 0 0,8 0 0 0 0,-7 1 0 0 0,7 13 0 0 0,-7-14 0 0 0,-1 0 0 0 0,-8 14 0 0 0,9-14 0 0 0,-1 14 0 0 0,-8-14 0 0 0,0 14 32 0 0,8-13-32 0 0,-8 13 0 0 0,0 0 32 0 0,0 0-32 0 0,0-14 0 0 0,0 14 0 0 0,0 0 0 0 0,0 0 0 0 0,9 0 0 0 0,-9-13-32 0 0,0 13 32 0 0,8 0 0 0 0,-8-15 0 0 0,0 15 0 0 0,8 0 0 0 0,1-13 0 0 0,-9 13 0 0 0,8-14 0 0 0,-8 0 0 0 0,8 14 32 0 0,-8-13-32 0 0,9 13 0 0 0,-9-14 0 0 0,0 14 0 0 0,8 0 0 0 0,-8-14 0 0 0,0 14 0 0 0,8 0-32 0 0,-8-14 32 0 0,9 14 0 0 0,-9-13 0 0 0,8 13 0 0 0,-8 0 0 0 0,0 0 0 0 0,0 0 32 0 0,0-14-32 0 0,0 14 0 0 0,0 0-32 0 0,0 0-192 0 0,0 14-32 0 0,0-14-257 0 0,0 0-512 0 0,0 13-961 0 0,0-13-640 0 0</inkml:trace>
  <inkml:trace contextRef="#ctx0" brushRef="#br2" timeOffset="24">543 4856 0 0 0,'0'0'545'0'0,"0"0"-1"0"0,0 0-128 0 0,0-14-127 0 0,0 14 31 0 0,0 0-64 0 0,8 0-32 0 0,-8 0 97 0 0,0-14-1 0 0,9 14-32 0 0,-9-13 97 0 0,8 13-129 0 0,-8-14 32 0 0,8 14-64 0 0,-8-14 1 0 0,9 14 31 0 0,-1-14-64 0 0,1 14 64 0 0,-9-14-96 0 0,8 14-95 0 0,-8-14-1 0 0,8 14-32 0 0,0-13 32 0 0,1 0-64 0 0,-1 13 32 0 0,9-14 0 0 0,-9 0 0 0 0,1 0-32 0 0,-1 0 32 0 0,0 14-32 0 0,0-14 32 0 0,9 1-32 0 0,-8-1 0 0 0,-1 1 32 0 0,9-2-32 0 0,-9-13 0 0 0,9 15 0 0 0,0 0 0 0 0,-9-1 32 0 0,9 0-32 0 0,-9 0 0 0 0,8 0 0 0 0,2 0-32 0 0,-10 1 32 0 0,8-14 0 0 0,1 12 0 0 0,-9 1 32 0 0,9 1 0 0 0,0-14-32 0 0,-1 13 32 0 0,-7 0 32 0 0,7-14-64 0 0,1 14 64 0 0,-8-13-64 0 0,-1 13 32 0 0,8 0-32 0 0,-7 1 32 0 0,0-1-32 0 0,-1 0 32 0 0,0 1 0 0 0,1 13 0 0 0,-9-14 32 0 0,8 0-32 0 0,0 0 64 0 0,0 0 33 0 0,1 0-1 0 0,-1 1-32 0 0,1-1-64 0 0,7 0 64 0 0,-7 1-32 0 0,-1-1-64 0 0,8 0 32 0 0,-7 0-32 0 0,8-13 0 0 0,-9 27 0 0 0,9-28 0 0 0,-9 15 0 0 0,9-1 64 0 0,0 0-64 0 0,-9 0 0 0 0,9 14 0 0 0,-1-14 0 0 0,1 1 0 0 0,-9-1 0 0 0,9 0 0 0 0,0 0 0 0 0,0 1 0 0 0,-1-1 0 0 0,-8 14 0 0 0,17-14 0 0 0,-16 0 0 0 0,8 1 0 0 0,-1-1 32 0 0,-7 0-32 0 0,7 0 0 0 0,-7 0 0 0 0,7 1 0 0 0,-7 13 0 0 0,-9-14 0 0 0,8 1 64 0 0,0 13-64 0 0,-8-14 0 0 0,0 14 32 0 0,9-14-32 0 0,-9 14 32 0 0,8 0-32 0 0,-8-15 0 0 0,0 15-32 0 0,8-13 32 0 0,1 13 0 0 0,-1-14 0 0 0,1 1 0 0 0,-1 13 0 0 0,0-14 0 0 0,0 0 0 0 0,1 14 0 0 0,-9 0 0 0 0,9 0 0 0 0,-9 0-32 0 0,0-14 32 0 0,8 14-64 0 0,-8 0 32 0 0,0 0 32 0 0,0 0-64 0 0,0 0-32 0 0,0 0 160 0 0,0 0-32 0 0,-8 14-32 0 0,8-14-32 0 0,0 14-929 0 0,0-14-2370 0 0</inkml:trace>
  <inkml:trace contextRef="#ctx0" brushRef="#br2" timeOffset="25">551 5434 96 0 0,'0'0'513'0'0,"0"0"-65"0"0,0 0-32 0 0,0 0 33 0 0,0 0-1 0 0,0 0-31 0 0,0 0-97 0 0,0 0 0 0 0,0 0-31 0 0,9 0-65 0 0,-9-14 0 0 0,0 14-32 0 0,0 0-128 0 0,0 0 64 0 0,0 0-32 0 0,0 0 65 0 0,0-14-97 0 0,8 14 64 0 0,-8-13-64 0 0,8 13 64 0 0,1 0-32 0 0,-9-14-96 0 0,8 14 32 0 0,1-14 0 0 0,-9 0 0 0 0,8 14 0 0 0,0-14 0 0 0,0 1-32 0 0,1 13 0 0 0,-9-14 0 0 0,8 1 32 0 0,0 13-32 0 0,1-14 0 0 0,-1 0 32 0 0,1 0-32 0 0,-1 14 0 0 0,0-14 0 0 0,0 0 0 0 0,1 1 0 0 0,-1-1 0 0 0,1 0 0 0 0,7 1 0 0 0,-7-1 0 0 0,7 0 0 0 0,1 0 0 0 0,-8 1 0 0 0,7-1 0 0 0,1 0 0 0 0,-9 0 64 0 0,9 0-64 0 0,-8 14 0 0 0,-1-13 0 0 0,8-1 0 0 0,-7 0 0 0 0,-1 14 0 0 0,0-14 0 0 0,0 1 0 0 0,1 13 0 0 0,0-14 32 0 0,-1 0-32 0 0,0 14 0 0 0,0-14 0 0 0,1 1 0 0 0,-1-2 0 0 0,0 2 32 0 0,9-1-32 0 0,-8 1 32 0 0,-1-1 0 0 0,0 0 32 0 0,0 14-96 0 0,1-14 96 0 0,8 0-31 0 0,-9 1 31 0 0,1-1 64 0 0,7 0-64 0 0,-8 0-32 0 0,9 0 0 0 0,-8 14 0 0 0,7-14 0 0 0,-7 1-64 0 0,7 0 32 0 0,-8-1 0 0 0,9 0 32 0 0,-8 0-32 0 0,-1 0 32 0 0,9 0-32 0 0,-9 1 0 0 0,0-1 32 0 0,9 14-32 0 0,-8-13 0 0 0,-1-2 0 0 0,0 1 0 0 0,1 0 0 0 0,-1 14 64 0 0,0-13-64 0 0,1 0 0 0 0,-1-1 0 0 0,0 14 0 0 0,1-14 0 0 0,-1 0 0 0 0,0 0 0 0 0,1 0 0 0 0,-1 1 0 0 0,1-1 0 0 0,-1 14 0 0 0,0-13 0 0 0,-8-2 64 0 0,8 1-64 0 0,1 14 0 0 0,-9-13 0 0 0,8 13 32 0 0,0-14-64 0 0,9 1 32 0 0,-8-1 0 0 0,-1 0 0 0 0,9 14 0 0 0,-9-28 0 0 0,9 14 32 0 0,-1 1-32 0 0,-7-1 0 0 0,7 0 32 0 0,1 0 0 0 0,0 1 0 0 0,-9-1 0 0 0,9 0 0 0 0,-1 1 0 0 0,-7-1-32 0 0,8-14 32 0 0,-9 14-64 0 0,0 14 64 0 0,1-14 32 0 0,-1 1 32 0 0,0-1-31 0 0,-8 14-1 0 0,0 0 32 0 0,9-14-32 0 0,-9 14 160 0 0,0 0 32 0 0,0 0-32 0 0,0 0-31 0 0,0 0 95 0 0,0 0-32 0 0,0 0-96 0 0,0 0-128 0 0,0 0-64 0 0,0 0 0 0 0,-9 0 0 0 0,9 0 32 0 0,0 0 0 0 0,0 14 0 0 0,0-14 0 0 0,0 0 0 0 0,-8 0-64 0 0,8 14-288 0 0,0-14-833 0 0,0 0-1474 0 0,0 13-1633 0 0</inkml:trace>
  <inkml:trace contextRef="#ctx0" brushRef="#br2" timeOffset="26">568 5998 192 0 0,'8'0'577'0'0,"-8"0"-97"0"0,0 0-160 0 0,0 0 1 0 0,0 0-97 0 0,0 0 128 0 0,0 0 1 0 0,0-13-1 0 0,0 13-128 0 0,0 0 64 0 0,0 0 1 0 0,0 0 95 0 0,9-14-96 0 0,-9 14 33 0 0,0 0-65 0 0,8-14-128 0 0,-8 14 0 0 0,9 0-32 0 0,-9-14 32 0 0,8 14-96 0 0,-8-13 65 0 0,8 13-33 0 0,-8-14 32 0 0,8 14-96 0 0,1-14 32 0 0,-1 0-32 0 0,9 0 32 0 0,-9 1 0 0 0,1-1-32 0 0,-1 1 0 0 0,0-1 0 0 0,0 0 32 0 0,1 0 0 0 0,-1 0-32 0 0,1 0 32 0 0,7 1 0 0 0,-7-1-64 0 0,-1 0 64 0 0,0 0 0 0 0,1 0 64 0 0,8 1-96 0 0,-9-1 0 0 0,0 1 64 0 0,1-1-64 0 0,-1 0 32 0 0,8 0-32 0 0,-7 0 0 0 0,0 0 0 0 0,7 1 0 0 0,-8-1 32 0 0,9-14-32 0 0,-9 14 32 0 0,0 1 0 0 0,1-1-32 0 0,8 1 32 0 0,-17-1-32 0 0,8 0 32 0 0,9 0-32 0 0,-17 0 32 0 0,8 0-32 0 0,0 1 32 0 0,1-1 32 0 0,-1 0 64 0 0,1 0-63 0 0,-1 0-1 0 0,8 1 0 0 0,-7-14-32 0 0,0 13 32 0 0,-1 0-32 0 0,9 0 32 0 0,-9 0-32 0 0,0 0 0 0 0,9 1 0 0 0,-9-1-32 0 0,1 0 0 0 0,7 1 0 0 0,-7-1 0 0 0,-1-14 64 0 0,8 15-64 0 0,-7-1 0 0 0,-1 0 0 0 0,9 0 0 0 0,-8 14 0 0 0,7-14 0 0 0,-8 1 32 0 0,9-1-32 0 0,-8 0 0 0 0,7 0 64 0 0,-7 1-64 0 0,-1 13 0 0 0,0-14 0 0 0,1 0 32 0 0,-1 0-32 0 0,9 1 0 0 0,-9 13 0 0 0,0-15 32 0 0,1 2-32 0 0,-1 13 0 0 0,1-14 0 0 0,-1 1 32 0 0,0-1-32 0 0,0 0 0 0 0,9 0-32 0 0,-9 0 64 0 0,1 1 0 0 0,8-1-32 0 0,-9 0 64 0 0,9 0-64 0 0,-9 0 0 0 0,9 0 0 0 0,-9 1 0 0 0,0 0 0 0 0,9-1 0 0 0,-9 14 0 0 0,1-14 32 0 0,-1 0-32 0 0,0 14 0 0 0,-8-14 0 0 0,9 14 0 0 0,-1-14 0 0 0,1 1 0 0 0,-1 13 0 0 0,0-14 0 0 0,0 14 0 0 0,1-13 0 0 0,0 13 0 0 0,-9-15 0 0 0,8 15 0 0 0,0 0 0 0 0,-8-14 32 0 0,8 14-32 0 0,-8 0 0 0 0,9-14 0 0 0,-1 14 32 0 0,-8-13-32 0 0,8 13 0 0 0,1-13 0 0 0,-1 13 0 0 0,1-14 0 0 0,-1 14 0 0 0,0-14 0 0 0,0 14 0 0 0,1-14 32 0 0,-9 14-32 0 0,0 0 0 0 0,0 0 0 0 0,0 0 96 0 0,0 0 1 0 0,0 0-65 0 0,0 0-32 0 0,-9 0 0 0 0,1 14 0 0 0,8-14 0 0 0,0 0 0 0 0,0 0-32 0 0,0 14 0 0 0,-8-14-65 0 0,8 0-447 0 0,0 0-1058 0 0,0 14-1344 0 0</inkml:trace>
  <inkml:trace contextRef="#ctx0" brushRef="#br2" timeOffset="27">718 2475 384 0 0,'0'0'577'0'0,"-8"0"31"0"0,8 0-127 0 0,0 0-33 0 0,0-14 33 0 0,0 14 31 0 0,0 0-63 0 0,0 0-161 0 0,0 0-32 0 0,0 0 65 0 0,0 0-33 0 0,0 0 128 0 0,0 0-128 0 0,0 0-31 0 0,0 0-97 0 0,0 0-192 0 0,0 0 32 0 0,0 0-32 0 0,0 0-64 0 0,0 0 32 0 0,0 0 96 0 0,0 14 64 0 0,0-14 0 0 0,0 0-64 0 0,0 13 64 0 0,0-13 0 0 0,0 14-64 0 0,0-14 32 0 0,0 14-32 0 0,0 0 32 0 0,0 0-64 0 0,8 0 0 0 0,-8-1 96 0 0,0-13-96 0 0,0 13 128 0 0,0 1 129 0 0,0 0-193 0 0,0 0 96 0 0,0 0 0 0 0,0 0-96 0 0,0-1 0 0 0,9 1-96 0 0,-9 0 192 0 0,0 0-96 0 0,0 14 32 0 0,0-15 1 0 0,0 0-65 0 0,0 1 32 0 0,0 14 0 0 0,0-14 32 0 0,0 13-32 0 0,0-13-32 0 0,0 14 0 0 0,0-15 32 0 0,0 1-64 0 0,0 13 0 0 0,0-13 32 0 0,0 14 32 0 0,0-14 32 0 0,0 13-64 0 0,0-13 0 0 0,0 14 0 0 0,0-1 128 0 0,0-13 97 0 0,0 27-65 0 0,0-27 0 0 0,0 13-32 0 0,0 1-64 0 0,0-1 128 0 0,0 1-63 0 0,0-15-65 0 0,0 16 128 0 0,0-2-128 0 0,0-14 0 0 0,0 1 96 0 0,0 0-128 0 0,0 0-32 0 0,0 0 32 0 0,0-1-32 0 0,0 1-32 0 0,0-1 33 0 0,0-13-1 0 0,8 14 0 0 0,-8 1-32 0 0,0-1-32 0 0,0-1 64 0 0,8 1-32 0 0,-8-1 0 0 0,0 1 32 0 0,0 14-32 0 0,0-14 32 0 0,9-1-32 0 0,-9 1 64 0 0,0-1-64 0 0,0 2 32 0 0,0-1 0 0 0,0 0-32 0 0,8-1-32 0 0,-8 1 64 0 0,0-1-32 0 0,0 1 0 0 0,0 0 32 0 0,0 0-32 0 0,8 0 0 0 0,-8-1 0 0 0,0 1 0 0 0,0 0 64 0 0,0 0-64 0 0,0 13 32 0 0,0-13 0 0 0,0 0 64 0 0,0 13-32 0 0,0-13 64 0 0,0 14-96 0 0,0-1 32 0 0,0-13-32 0 0,0 13 0 0 0,0 1 0 0 0,0-1 0 0 0,0 1-32 0 0,0-1 32 0 0,0 1-64 0 0,0 0 64 0 0,0-1 0 0 0,0 14-32 0 0,0-13 65 0 0,0 13-1 0 0,0-13 64 0 0,0 13 0 0 0,0 1 256 0 0,0-2-96 0 0,-8 2-31 0 0,8-1-129 0 0,0 0 0 0 0,0 1 32 0 0,0-15-32 0 0,-8 15 0 0 0,8-15 0 0 0,0 14-63 0 0,0-13 31 0 0,0-1 0 0 0,0 1 64 0 0,0 0-64 0 0,0-1-96 0 0,0 14 96 0 0,0-13-32 0 0,0-1-32 0 0,0 1 0 0 0,0-1 64 0 0,0 15-32 0 0,8-15-32 0 0,-8 1 0 0 0,0-1 64 0 0,0-13-96 0 0,8 13 0 0 0,-8-13 32 0 0,9 14 1 0 0,-9 0-1 0 0,0-15-32 0 0,8 14 0 0 0,-8 15 32 0 0,0-1 0 0 0,0 1-32 0 0,0-1 64 0 0,0 14-32 0 0,0-14 0 0 0,-8 1 0 0 0,8 12-64 0 0,0-26 64 0 0,-9 13 0 0 0,9-13-32 0 0,0 0 0 0 0,0-1 32 0 0,0 0-32 0 0,0-13 0 0 0,0 0 0 0 0,0 14 0 0 0,0-15 32 0 0,0 15-32 0 0,0-14 0 0 0,0-1 0 0 0,0 15 0 0 0,0-14 32 0 0,0-1-32 0 0,0 1 0 0 0,0 0 0 0 0,0 14 32 0 0,0-15-32 0 0,0 15 0 0 0,0-14 32 0 0,0 13-32 0 0,0 0-32 0 0,-8 1 0 0 0,8-1 32 0 0,0 1-32 0 0,0 0 32 0 0,0-1 0 0 0,-8 0 0 0 0,8 2-32 0 0,0-2 32 0 0,-9-14-64 0 0,9 15 32 0 0,0-14-225 0 0,0 0-127 0 0,0 0 32 0 0,0-14-385 0 0,-8 13-256 0 0,8-13-416 0 0,0 0-833 0 0,0 13-1666 0 0</inkml:trace>
  <inkml:trace contextRef="#ctx0" brushRef="#br2" timeOffset="28">885 2227 96 0 0,'0'-14'641'0'0,"0"14"127"0"0,0 0 65 0 0,0 0-64 0 0,0 0-96 0 0,0 0-65 0 0,0-13-127 0 0,0 13 127 0 0,0 0 33 0 0,0 0-129 0 0,0 0-127 0 0,0 0-161 0 0,0 0-128 0 0,0 0 0 0 0,0 13 384 0 0,0-13-63 0 0,0 0-65 0 0,0 14-96 0 0,0-1 97 0 0,0 1-129 0 0,0 0-64 0 0,9 0 0 0 0,-9 0-32 0 0,0-1-31 0 0,0 15 63 0 0,0 0-96 0 0,0-1 96 0 0,0 0-96 0 0,0 1 0 0 0,0 0 32 0 0,8-1-32 0 0,-8 1-96 0 0,0 0 32 0 0,8-2 64 0 0,-8 2-64 0 0,0 0 64 0 0,8-1-32 0 0,-8 1 0 0 0,0 0 0 0 0,0-1 0 0 0,9 0 96 0 0,-9 1 193 0 0,0 13-65 0 0,0 1 0 0 0,0-1-96 0 0,0 0-160 0 0,0 1 161 0 0,9-1-1 0 0,-9 0-64 0 0,0 14 96 0 0,0-14-128 0 0,0 1 96 0 0,0-1-128 0 0,0 1 64 0 0,8-2-32 0 0,-8-12 0 0 0,0 13-32 0 0,8-14 65 0 0,-8 16 31 0 0,0-16-128 0 0,0 14 128 0 0,8-13 0 0 0,-8-1 32 0 0,0 1-96 0 0,0 0 96 0 0,0-1-128 0 0,9 0 32 0 0,-9 1 32 0 0,0-1-96 0 0,0 1 65 0 0,0-1-1 0 0,0 15 0 0 0,0-15-32 0 0,0 1-32 0 0,0-1 32 0 0,8 1 32 0 0,-8-1-64 0 0,0 1 32 0 0,0 13-32 0 0,0-14 32 0 0,0 1-32 0 0,0 0 32 0 0,0-1 0 0 0,0 1-32 0 0,0 13 32 0 0,0-14-32 0 0,0 1-32 0 0,0 0 32 0 0,0-1 0 0 0,0 0 32 0 0,0 2-32 0 0,0-2 0 0 0,0 14 0 0 0,0-13 64 0 0,0-1-64 0 0,0 0 0 0 0,0 2 0 0 0,0-2 0 0 0,0 14 32 0 0,0-13-32 0 0,0-1 32 0 0,0 0-32 0 0,0 1 32 0 0,0 0-32 0 0,8-15 0 0 0,-8 15-32 0 0,0 0 32 0 0,0-15 32 0 0,0 14-32 0 0,0-12 0 0 0,0 12 32 0 0,0-13-32 0 0,0 13 0 0 0,0-13 0 0 0,0 0 0 0 0,0 0 0 0 0,0 13 0 0 0,0-13 0 0 0,0 0 32 0 0,0 13-32 0 0,0-13 0 0 0,0 0 32 0 0,0 13-32 0 0,0-13 0 0 0,0 13 0 0 0,0-13 0 0 0,0 14 32 0 0,0 0 0 0 0,0-1-64 0 0,0 0 32 0 0,0 1 32 0 0,0-1-32 0 0,0 15 0 0 0,0-14 0 0 0,0 12 32 0 0,-8-12-32 0 0,8 0 0 0 0,0-15-64 0 0,0 15-64 0 0,0-14-32 0 0,0 14-192 0 0,0-1-225 0 0,8-14-384 0 0,-8 1-256 0 0,0 0-513 0 0,9 0-1537 0 0,-1-14-2082 0 0</inkml:trace>
  <inkml:trace contextRef="#ctx0" brushRef="#br2" timeOffset="29">1128 1787 0 0 0,'0'0'801'0'0,"0"0"-65"0"0,0 0-31 0 0,0 0 0 0 0,0 0-257 0 0,0 0-224 0 0,0 0-31 0 0,0 0-33 0 0,0 0 288 0 0,0 13 161 0 0,0-13-193 0 0,0 14-128 0 0,0-1 193 0 0,0-13-33 0 0,0 14-191 0 0,0 0-65 0 0,0 0 0 0 0,0 0 64 0 0,0 13 32 0 0,0-13 33 0 0,8 13-33 0 0,-8 1-96 0 0,0-1-96 0 0,0 1 64 0 0,8 0-63 0 0,-8-1 63 0 0,0 1-96 0 0,9-1 32 0 0,-9 1-32 0 0,0 13-96 0 0,8-27 128 0 0,-8 13-32 0 0,8 1-64 0 0,-8-1 32 0 0,0 1 0 0 0,8-14-32 0 0,-8 14 32 0 0,0-1-32 0 0,9 0 32 0 0,-9 1 64 0 0,0 13 128 0 0,0-13-31 0 0,0 0-1 0 0,0 12-32 0 0,0-12 32 0 0,0 0-32 0 0,0 13 0 0 0,0-13-31 0 0,0 12 95 0 0,0-12-96 0 0,0 14 0 0 0,0-15-32 0 0,0 14 64 0 0,8-13 0 0 0,-8 13 33 0 0,0 1-1 0 0,0-15-96 0 0,0 14 64 0 0,0-13-64 0 0,9 13 32 0 0,-9 0-96 0 0,0-13 32 0 0,0-1 64 0 0,0 14-31 0 0,0-12-1 0 0,0 11 32 0 0,0 2-32 0 0,0-15-32 0 0,0 14 64 0 0,0-12-64 0 0,8 11 32 0 0,-8-12 64 0 0,0 13-96 0 0,0 1 32 0 0,0-14-64 0 0,0 12 33 0 0,0 2-1 0 0,0-15-32 0 0,0 1 0 0 0,9-1 0 0 0,-9 1 0 0 0,0-1 32 0 0,0 1-32 0 0,0 0 0 0 0,0-1 0 0 0,8 14 0 0 0,-8-13-32 0 0,0-1 32 0 0,0 14-64 0 0,0 1 64 0 0,0-14-32 0 0,-8-1 64 0 0,8 14-64 0 0,0-13 0 0 0,0-1 32 0 0,0 1-32 0 0,0 0 32 0 0,0-1 0 0 0,0 0-32 0 0,0 15 0 0 0,0-15 0 0 0,0 1 32 0 0,0 13-32 0 0,0-14 0 0 0,0 2 0 0 0,0 11 0 0 0,0-12 32 0 0,0 0-32 0 0,0 12 32 0 0,8-26-32 0 0,-8 14 0 0 0,0 0 0 0 0,0-15 0 0 0,0 15 0 0 0,8 0 32 0 0,-8-1-32 0 0,0 1 32 0 0,0-15-32 0 0,8 15 0 0 0,-8-14 0 0 0,0-1 0 0 0,0 15 32 0 0,0-14-32 0 0,0-1 32 0 0,0 15 0 0 0,0-14-32 0 0,0 13 0 0 0,0-13-32 0 0,0 0 64 0 0,0-14-32 0 0,0 14 0 0 0,0-14 0 0 0,0 0 0 0 0,0 13 0 0 0,0-13 32 0 0,0 0-32 0 0,0 0 0 0 0,0 0 0 0 0,0 14 0 0 0,0-14-32 0 0,0 0-96 0 0,0 0-416 0 0,0 0-513 0 0,0 0-641 0 0,0 0-672 0 0,0-14-1634 0 0</inkml:trace>
  <inkml:trace contextRef="#ctx0" brushRef="#br2" timeOffset="30">1345 1429 256 0 0,'0'0'545'0'0,"0"13"95"0"0,0-13 65 0 0,0 14 224 0 0,0-1-160 0 0,0 1-129 0 0,8 0-191 0 0,-8 1-97 0 0,8-2-64 0 0,-8 14-64 0 0,0 1 33 0 0,9-14-129 0 0,-9 13 32 0 0,8 0-64 0 0,-8 1 0 0 0,0-14 0 0 0,9 14-32 0 0,-9-1 0 0 0,0 1 65 0 0,0-1-65 0 0,8 0 0 0 0,-8 1 0 0 0,0 0-32 0 0,0-14-64 0 0,8 13 64 0 0,-8 0 0 0 0,0 1 0 0 0,0-1 32 0 0,0 1 128 0 0,0 0 288 0 0,0-1-63 0 0,0 1-97 0 0,0-1-64 0 0,0 1 1 0 0,0 0 31 0 0,0-1 0 0 0,0 14 0 0 0,0-13-31 0 0,0-1 31 0 0,0 1-32 0 0,0-14 33 0 0,0 13-33 0 0,0 0 0 0 0,0 1 32 0 0,0-14-64 0 0,0 13 1 0 0,0 1-33 0 0,0-14 0 0 0,0 14 0 0 0,0-2 32 0 0,0-12 1 0 0,0 14-129 0 0,0-14 32 0 0,0 13 0 0 0,0 1-32 0 0,0 0-96 0 0,0-1 128 0 0,0 0-32 0 0,0 1 64 0 0,0 0 1 0 0,0-1 95 0 0,-8 1-96 0 0,8-1-32 0 0,0 0-96 0 0,0 1 128 0 0,-8 0-32 0 0,8 13 1 0 0,0-13 31 0 0,0 13-128 0 0,0 0 64 0 0,0-14 0 0 0,0 15-64 0 0,-9-15 32 0 0,9 1 0 0 0,0 14 0 0 0,0-15 0 0 0,0 0-96 0 0,0 15 64 0 0,0-15 0 0 0,0 0 32 0 0,0 2-32 0 0,0-16 0 0 0,0 14 0 0 0,0 1-32 0 0,0-14 32 0 0,0 13 0 0 0,0 0 0 0 0,0 2 0 0 0,0-15 1 0 0,0 13-1 0 0,0 0-32 0 0,0 1 32 0 0,0-14-64 0 0,0 13 32 0 0,9-13 0 0 0,-9 13 32 0 0,0 1-32 0 0,0-14 32 0 0,0 13-32 0 0,0 1 0 0 0,0-1 32 0 0,0-13-32 0 0,0 14 32 0 0,8-1-32 0 0,-8 1 32 0 0,0-1-32 0 0,0-13 0 0 0,0 13 0 0 0,0 1 32 0 0,0 0-32 0 0,0-1 32 0 0,0 0-32 0 0,0 1 0 0 0,0-1 32 0 0,0 1-32 0 0,0 0 32 0 0,0-1-32 0 0,0 0-32 0 0,0 2 64 0 0,0-2-32 0 0,0-14 0 0 0,0 15 0 0 0,8 0 32 0 0,-8-1-32 0 0,0 0 0 0 0,8 2 0 0 0,-8-16 0 0 0,0 14 0 0 0,9-13 64 0 0,-9 14-64 0 0,0-14 0 0 0,8 0 0 0 0,-8-14 0 0 0,0 13-64 0 0,0 0 32 0 0,0-13 128 0 0,0 14-64 0 0,0-14-32 0 0,0 14 0 0 0,0 0 64 0 0,0 0-64 0 0,8 0 0 0 0,-8 13-64 0 0,0 1 64 0 0,0-1 0 0 0,9 0-128 0 0,-9 1-225 0 0,8 0-351 0 0,1-1-161 0 0,7 15-608 0 0,-7-15-481 0 0,-1 1-481 0 0,9-14-1536 0 0</inkml:trace>
  <inkml:trace contextRef="#ctx0" brushRef="#br1" timeOffset="31">1169 1153 352 0 0,'0'0'897'0'0,"0"0"96"0"0,0 0-224 0 0,0 0 224 0 0,0 0-160 0 0,0 0 95 0 0,0 0-159 0 0,0 0-192 0 0,0 0-129 0 0,0 0 97 0 0,0 0-193 0 0,0 0 96 0 0,0 0-31 0 0,8 0 63 0 0,-8 0-63 0 0,0 0 31 0 0,9 0-64 0 0,-9 0 1 0 0,8 0-1 0 0,-8 0-128 0 0,0 0 65 0 0,9 0-129 0 0,-9 0 64 0 0,0 0-64 0 0,8 0 65 0 0,1 0-97 0 0,-1 0 0 0 0,0 0-32 0 0,-8 0-64 0 0,8 0 32 0 0,1 0 0 0 0,-1 0-32 0 0,1 0-32 0 0,7 0 32 0 0,-7 0-32 0 0,-1 0 0 0 0,9 0 0 0 0,-9 0 1 0 0,9 0-66 0 0,-1 14 66 0 0,-7-14-1 0 0,8 0 0 0 0,-1 0-32 0 0,1 0 32 0 0,-1 0 0 0 0,-7 0 0 0 0,8 0 0 0 0,-1 0-32 0 0,-7 0 0 0 0,7 0 32 0 0,-7 0-32 0 0,-1 0 0 0 0,0 0 64 0 0,1 0-64 0 0,-1 0 32 0 0,0 0-32 0 0,1 0 0 0 0,-9-14 32 0 0,8 14-32 0 0,-8 0 0 0 0,0 0-32 0 0,0 0-64 0 0,0 0-96 0 0,0 0-225 0 0,-8 0 33 0 0,-1 0-65 0 0,9 0-159 0 0,-8 14-225 0 0,0-14-224 0 0,8 0-577 0 0,0 0-448 0 0,0 0-384 0 0,0 14-1698 0 0</inkml:trace>
  <inkml:trace contextRef="#ctx0" brushRef="#br1" timeOffset="32">1169 1153 64 0 0,'0'0'577'0'0,"0"0"-1"0"0,0 0 1 0 0,0 0 31 0 0,0-14-95 0 0,0 14-1 0 0,0 0-95 0 0,0 0-1 0 0,0 0-32 0 0,-8-13 33 0 0,8 13-1 0 0,0 0-63 0 0,0 0 31 0 0,0 0-96 0 0,0-14-64 0 0,0 14 97 0 0,0 0 31 0 0,0 0-32 0 0,0 0-31 0 0,0 0-33 0 0,0 0 64 0 0,0 0-32 0 0,0 0 1 0 0,0 0-65 0 0,0 0 0 0 0,0 0 128 0 0,0 0-63 0 0,0 0-65 0 0,0 0-64 0 0,0 0-96 0 0,0 0 192 0 0,-8 14-63 0 0,8-14-1 0 0,0 0-32 0 0,-9 13-32 0 0,9-13 64 0 0,-8 14 0 0 0,0-14-96 0 0,8 14 97 0 0,-9-14-65 0 0,9 14-32 0 0,-8-14 0 0 0,8 13 32 0 0,-9-13 64 0 0,1 14-96 0 0,0 0 32 0 0,8-14-31 0 0,-8 14 31 0 0,-1 0-64 0 0,-7-1 64 0 0,7-13-32 0 0,0 14 64 0 0,1-1-192 0 0,0 1 32 0 0,-9 0 32 0 0,9 14 0 0 0,-9-14 64 0 0,0-1 0 0 0,1 1-32 0 0,-1 0 32 0 0,0 0-31 0 0,1 0-33 0 0,-1-1 64 0 0,1 1 0 0 0,-2-1 64 0 0,2 1-128 0 0,-1 0 96 0 0,1 1 0 0 0,-1-2 0 0 0,0 1-96 0 0,0-1 96 0 0,1 1-64 0 0,7 0 1 0 0,-8 0-1 0 0,9 13-32 0 0,0-13 0 0 0,-9-1 0 0 0,9 1-32 0 0,-1 0 32 0 0,1 0 0 0 0,0 0-32 0 0,-1 0-32 0 0,1-1 64 0 0,-8 1-32 0 0,7 0 0 0 0,1 0 64 0 0,-1 13-64 0 0,1-13 32 0 0,-9-1-32 0 0,9 1 0 0 0,0 0 32 0 0,-9 14-32 0 0,9-14 32 0 0,-9-1 0 0 0,0 1-32 0 0,9 13 0 0 0,-9-13 0 0 0,0 0 64 0 0,9 0-32 0 0,0-1 0 0 0,-1 2 64 0 0,1-2-96 0 0,-1 1 32 0 0,1 0-32 0 0,0-14 32 0 0,0 14 0 0 0,-1-1 64 0 0,1 1-64 0 0,0 0 32 0 0,-10 13 0 0 0,10-13 1 0 0,-8 0-65 0 0,8 0 64 0 0,-1 0 0 0 0,-8 13 0 0 0,9-14-32 0 0,-1 1 0 0 0,-7 0 0 0 0,8 0 64 0 0,-1 0-64 0 0,1-1 32 0 0,0 1-64 0 0,-1 0 32 0 0,1 0 0 0 0,-1-14 32 0 0,1 28 0 0 0,0-15-32 0 0,-9 1 32 0 0,9-1 0 0 0,-9 1-32 0 0,9 0 0 0 0,-1 14-32 0 0,-7-15 64 0 0,8 1 1 0 0,-1 0-1 0 0,0 0-64 0 0,1 0 32 0 0,8 0-32 0 0,-8-14 32 0 0,-1 13-64 0 0,9-13 32 0 0,0 13 0 0 0,-8-13 32 0 0,8 14-32 0 0,0-14 0 0 0,-8 14 0 0 0,8-14 32 0 0,0 0 0 0 0,0 14-32 0 0,-8-14 32 0 0,8 0-32 0 0,0 0 0 0 0,0 0 0 0 0,0 0 32 0 0,0 0-32 0 0,0 0 0 0 0,0 14 0 0 0,0-14 64 0 0,0 0-64 0 0,0 0-64 0 0,0 0 64 0 0,0 0 0 0 0,0 0 0 0 0,0 0 0 0 0,-9 0 0 0 0,9 0 0 0 0,0 14 64 0 0,0-14-64 0 0,0 0-64 0 0,0 0 64 0 0,0 13 0 0 0,0-13 64 0 0,0 0-64 0 0,0 0 32 0 0,0 0-32 0 0,0 14 0 0 0,0-14 0 0 0,0 0-32 0 0,0 0-128 0 0,0 0-225 0 0,0 0-255 0 0,0 0-257 0 0,0 0-512 0 0,0 0-1154 0 0,0 0-1313 0 0,0 0-2113 0 0</inkml:trace>
  <inkml:trace contextRef="#ctx0" brushRef="#br1" timeOffset="33">17 2777 737 0 0,'0'0'608'0'0,"-8"0"161"0"0,8 0 352 0 0,0 0 128 0 0,0 0-128 0 0,0 0-640 0 0,0 0-129 0 0,0 0 161 0 0,0 0 31 0 0,0 0-31 0 0,0 0-65 0 0,0 0 129 0 0,8 0 223 0 0,0 0 1 0 0,0 0-224 0 0,9 0-65 0 0,0 0-128 0 0,0 0-31 0 0,-1 0-97 0 0,9 0 0 0 0,1 0 1 0 0,-2 0-33 0 0,2 0-96 0 0,-1-14-32 0 0,-1 14-32 0 0,2 0 0 0 0,-1 0-64 0 0,-1 0 32 0 0,2-13 0 0 0,-1 13 64 0 0,0 0-96 0 0,0-13 32 0 0,-8 13 0 0 0,8 0 0 0 0,-17 0-32 0 0,0 0 0 0 0,1 0 0 0 0,-9 0 0 0 0,0 0 0 0 0,8 0 0 0 0,-8 0 0 0 0,0 0 0 0 0,0 0-32 0 0,-8 0 32 0 0,8 0-128 0 0,-9 0-320 0 0,1 0-545 0 0,0 0-961 0 0,8 0-1281 0 0,-8 0-2915 0 0</inkml:trace>
  <inkml:trace contextRef="#ctx0" brushRef="#br1" timeOffset="34">42 2805 320 0 0,'0'14'737'0'0,"0"-14"64"0"0,0 14 160 0 0,0-1-225 0 0,8-13-63 0 0,-8 14-32 0 0,0 0-161 0 0,0 0 33 0 0,0-1-33 0 0,8 1-64 0 0,-8 0-31 0 0,0 13 63 0 0,0-13 1 0 0,0 14 95 0 0,0-14-95 0 0,0 13 31 0 0,0 1-64 0 0,0-15 1 0 0,0 15-65 0 0,9-15-128 0 0,-9 15 33 0 0,0-14 63 0 0,0 13-160 0 0,0-13 32 0 0,0 14-64 0 0,9-15-64 0 0,-9 15 32 0 0,0-15 1 0 0,0 1-97 0 0,0 14 64 0 0,8-14-32 0 0,-8-1 32 0 0,0 1 0 0 0,0 14-32 0 0,0-14 0 0 0,8 13-32 0 0,-8-14 192 0 0,0 16 224 0 0,0-2 33 0 0,0-13-161 0 0,0 13 0 0 0,0 1-63 0 0,0-1 31 0 0,0-13-64 0 0,0 14-32 0 0,0-14-32 0 0,0 13 32 0 0,0 0 129 0 0,0-13-193 0 0,0 14 96 0 0,0-14-32 0 0,0 13-64 0 0,0-13 32 0 0,0 13 0 0 0,0-13-63 0 0,0 14 31 0 0,8-15 0 0 0,-8 15 0 0 0,0 0 0 0 0,0-1 0 0 0,0 1-96 0 0,0-1 64 0 0,0 1 64 0 0,0-1-64 0 0,0 0 32 0 0,0-13 0 0 0,0 14 1 0 0,0 0-1 0 0,0-1-32 0 0,0 0 32 0 0,0 1-32 0 0,0-1 32 0 0,0 1-64 0 0,0 0 32 0 0,0-14-32 0 0,0 13 32 0 0,0 0-64 0 0,-8-12 64 0 0,8 12-64 0 0,0-14 32 0 0,0 15 0 0 0,0 0-64 0 0,0-14 32 0 0,0-1 32 0 0,0 14-32 0 0,0-13 32 0 0,0 1 32 0 0,0 12-32 0 0,0-14-32 0 0,0 1 32 0 0,0 0-32 0 0,0 0 32 0 0,0 0-32 0 0,0 13 32 0 0,0-14-32 0 0,0 15 64 0 0,0 0 1 0 0,0-14-33 0 0,0-1 0 0 0,0 1-32 0 0,0 14-32 0 0,0-14 32 0 0,0 13 32 0 0,0-14 32 0 0,0 15-32 0 0,0-14 0 0 0,0 14 0 0 0,0-1 0 0 0,0 1-32 0 0,0-15 64 0 0,0 15 96 0 0,0 0-160 0 0,0-1 32 0 0,0 1-32 0 0,0 13 32 0 0,0-14 32 0 0,0 1-32 0 0,0 0 32 0 0,0 12-32 0 0,0-12 0 0 0,0 0 0 0 0,0-15 64 0 0,0 15-96 0 0,0-14 0 0 0,0 14 32 0 0,-8-1-32 0 0,8-14 32 0 0,0 15 0 0 0,0 0 1 0 0,0-1-33 0 0,-8 15 32 0 0,8-15-32 0 0,0 14 32 0 0,-9-13 0 0 0,9 13-32 0 0,-9 1 0 0 0,9-1 0 0 0,0-14 0 0 0,-8 15 32 0 0,8-15 0 0 0,0 1 0 0 0,0-1-64 0 0,0-13 32 0 0,0 13 32 0 0,0-13-32 0 0,0 14 0 0 0,0-14 32 0 0,0 13-32 0 0,0-13 64 0 0,0 0-96 0 0,0 13 0 0 0,0-13-32 0 0,0-1 32 0 0,0 2 32 0 0,0-2 0 0 0,0 1 0 0 0,0-1-32 0 0,0-13 32 0 0,0 14 0 0 0,0 0 0 0 0,0 0 0 0 0,0 0 0 0 0,0-14 0 0 0,0 14 32 0 0,0-1-32 0 0,0 14 32 0 0,-8-12-32 0 0,8-1 32 0 0,0-1-32 0 0,-9 1 0 0 0,9-1 32 0 0,-8 1-32 0 0,8 0 32 0 0,0 0-32 0 0,-8 0 0 0 0,8 0 0 0 0,0 12 32 0 0,0-11-32 0 0,-8 13 0 0 0,8-15 0 0 0,0 1 0 0 0,0-1-32 0 0,0 1 32 0 0,0-14 0 0 0,0 14-32 0 0,8 0 32 0 0,-8-14-32 0 0,0 14-32 0 0,0-14-193 0 0,0 0-223 0 0,8 0-417 0 0,-8 0-480 0 0,0 0-577 0 0,8 0-1858 0 0,-8-14-2498 0 0</inkml:trace>
  <inkml:trace contextRef="#ctx0" brushRef="#br1" timeOffset="35">42 6631 320 0 0,'0'-13'961'0'0,"8"13"96"0"0,0 0-64 0 0,-8 0-192 0 0,9 0-96 0 0,0 0-161 0 0,-9 0-63 0 0,8 0-1 0 0,-8 0 65 0 0,8-14-97 0 0,0 14 0 0 0,-8 0-191 0 0,9 0 159 0 0,-1 0-160 0 0,9 0-32 0 0,-9 0 33 0 0,1 0-65 0 0,-1 0 64 0 0,8 0-96 0 0,-7 0 0 0 0,-1 0-63 0 0,9-13-33 0 0,0 13 64 0 0,-1 0-96 0 0,1 0 96 0 0,0 0 64 0 0,0 0 160 0 0,7-14-159 0 0,2 14-33 0 0,-10 0-64 0 0,9 0 0 0 0,0-14-64 0 0,-8 14 0 0 0,0 0 32 0 0,8 0-64 0 0,-9 0 0 0 0,1-15 0 0 0,0 15 32 0 0,0 0-32 0 0,-9 0 32 0 0,0 0-32 0 0,1 0 0 0 0,-1 0 0 0 0,0 0 32 0 0,1 0 32 0 0,-9 0-64 0 0,8 0-64 0 0,-8 0 128 0 0,0 0-128 0 0,0 0 32 0 0,0 0-32 0 0,0 0 96 0 0,0 0-32 0 0,0 15-32 0 0,0-15 32 0 0,0 14-641 0 0,0-14-1024 0 0,-8 0-2243 0 0</inkml:trace>
  <inkml:trace contextRef="#ctx0" brushRef="#br2" timeOffset="36">969 1387 609 0 0,'0'0'832'0'0,"0"0"33"0"0,0 0 128 0 0,0 0-288 0 0,0 0-97 0 0,0 0-159 0 0,8 0 63 0 0,-8 0-95 0 0,0-14-1 0 0,8 14-96 0 0,-8 0 1 0 0,9 0-33 0 0,-9 0 192 0 0,8 0-95 0 0,1 0-97 0 0,-9 0-32 0 0,8 0 1 0 0,0 0-1 0 0,9 0-64 0 0,-8 0 0 0 0,-1 14-32 0 0,9-14-64 0 0,-1 0 0 0 0,1 0-31 0 0,0 0-65 0 0,-1 0 64 0 0,1 0-32 0 0,-1 0 0 0 0,1 0 0 0 0,0 0-32 0 0,-8 0-32 0 0,-1 0-193 0 0,0 0-1024 0 0,-8 14-2530 0 0</inkml:trace>
  <inkml:trace contextRef="#ctx0" brushRef="#br2" timeOffset="37">677 1718 352 0 0,'0'0'705'0'0,"0"0"-64"0"0,8 0 223 0 0,-8 0 193 0 0,8 0-64 0 0,-8 0-128 0 0,8 0-160 0 0,9 0 96 0 0,-8 0-161 0 0,7 0-31 0 0,1 0-97 0 0,0 0-63 0 0,0-14-1 0 0,-1 14-31 0 0,9 0-129 0 0,-8 0-64 0 0,8 0-96 0 0,0 0-64 0 0,-9 0 32 0 0,10 0-64 0 0,-10 0 0 0 0,9 0 0 0 0,-8 0-32 0 0,0 0 0 0 0,-1 14-64 0 0,2-14-160 0 0,-10 0-609 0 0,0 13-544 0 0,9 1-1762 0 0</inkml:trace>
  <inkml:trace contextRef="#ctx0" brushRef="#br2" timeOffset="38">510 2103 2146 0 0,'0'-14'1121'0'0,"0"14"0"0"0,0 0-96 0 0,0 0 0 0 0,0 0-64 0 0,0 0-320 0 0,8 0 31 0 0,0 0-31 0 0,1 0-161 0 0,7 0 33 0 0,1 0-1 0 0,0 0 1 0 0,8 0-97 0 0,-9 0-128 0 0,9 0 33 0 0,1 0-129 0 0,-2 0-64 0 0,2 0-96 0 0,-1 0 64 0 0,-9 14-64 0 0,10-14 0 0 0,-10 0 0 0 0,9 14-64 0 0,-8-14-128 0 0,0 13-449 0 0,-1-13-768 0 0,-7 14-1570 0 0,-1 0-3202 0 0</inkml:trace>
  <inkml:trace contextRef="#ctx0" brushRef="#br2" timeOffset="39">301 2351 1089 0 0,'0'0'833'0'0,"0"-14"224"0"0,0 14-64 0 0,0 0-64 0 0,0 0 32 0 0,0 0-129 0 0,0 0-191 0 0,0 0-65 0 0,0-14-31 0 0,8 14 0 0 0,0 0 31 0 0,-8 0-128 0 0,17 0 1 0 0,-8 0-1 0 0,7 0-127 0 0,1 0 63 0 0,-1 0-160 0 0,10 0-32 0 0,-1 14-96 0 0,0-14 65 0 0,8 14-65 0 0,1-14-32 0 0,-9 14-32 0 0,8-14-64 0 0,-8 14-32 0 0,0-1-257 0 0,-8-13-415 0 0,0 14-129 0 0,-1-1-1121 0 0,1-13-3523 0 0</inkml:trace>
  <inkml:trace contextRef="#ctx0" brushRef="#br2" timeOffset="40">100 3328 673 0 0,'0'0'1281'0'0,"0"0"-320"0"0,0 0 64 0 0,0 0-128 0 0,0 0-1 0 0,0 0-63 0 0,0 0-96 0 0,0 0-353 0 0,0 0-127 0 0,9 0 95 0 0,-1 0 0 0 0,0-13-96 0 0,9 13 65 0 0,0 0 31 0 0,-1 0 0 0 0,1 0-63 0 0,0 0-129 0 0,0 0-32 0 0,7 0-32 0 0,-7-15-32 0 0,9 15-32 0 0,-10 0 0 0 0,0 0-64 0 0,2-14 32 0 0,-10 14 32 0 0,9 0-192 0 0,-9 0-417 0 0,8 0-1152 0 0,-7 0-2467 0 0</inkml:trace>
  <inkml:trace contextRef="#ctx0" brushRef="#br2" timeOffset="41">109 3769 320 0 0,'0'0'1602'0'0,"0"0"-769"0"0,0 0 224 0 0,0 0 96 0 0,0 0 32 0 0,0 0-256 0 0,0 0-225 0 0,8 0-95 0 0,9 0 32 0 0,-9-14 31 0 0,9 14 129 0 0,8 0-192 0 0,-8-14-97 0 0,8 14-64 0 0,-1-14-31 0 0,2 14-129 0 0,-1 0-32 0 0,-1-14-96 0 0,-6 14-63 0 0,7 0-1 0 0,-1-13-64 0 0,2 13-64 0 0,-1 0 32 0 0,0-14 32 0 0,0 14-64 0 0,-8 0-128 0 0,-1 0-193 0 0,-7 0-1120 0 0,-1 0-1602 0 0,0 14-2402 0 0</inkml:trace>
  <inkml:trace contextRef="#ctx0" brushRef="#br2" timeOffset="42">151 4209 865 0 0,'0'0'608'0'0,"-9"0"-63"0"0,9 0 128 0 0,-8 0 159 0 0,8 0 65 0 0,0 0-256 0 0,-9 0 31 0 0,9 0 33 0 0,0 0-32 0 0,0 0-33 0 0,0 0-127 0 0,0 0-193 0 0,0 0-64 0 0,0 0 1 0 0,9 0-1 0 0,-1 0 224 0 0,1 0-95 0 0,7-14-33 0 0,1 14 32 0 0,0 0-95 0 0,8 0 95 0 0,-9 0-160 0 0,9 0 0 0 0,1 0-160 0 0,-2 0 33 0 0,2 0-33 0 0,-1 0-32 0 0,-1 0 0 0 0,-7 0 0 0 0,8 0-32 0 0,-8 0 0 0 0,0 0-32 0 0,-9 0-96 0 0,9 0-385 0 0,-9 0-800 0 0,1 14-2018 0 0,-1 0-3748 0 0</inkml:trace>
  <inkml:trace contextRef="#ctx0" brushRef="#br2" timeOffset="43">125 4828 96 0 0,'0'0'1217'0'0,"0"0"-352"0"0,0-13 320 0 0,0 13 0 0 0,0 0-32 0 0,0 0-192 0 0,0 0-64 0 0,0 0-96 0 0,0 0-225 0 0,0 0-63 0 0,0 0-161 0 0,9 0 65 0 0,-9 0 63 0 0,8 0 1 0 0,9 0-33 0 0,-9 0-96 0 0,0 0-31 0 0,9 0-97 0 0,0 0 0 0 0,-9 0-32 0 0,9 0 32 0 0,8 0-63 0 0,-8 0-33 0 0,0 0-32 0 0,7 0-64 0 0,-7 13 0 0 0,0-13 0 0 0,8 0-32 0 0,0 0 32 0 0,0 14-32 0 0,-8-14 64 0 0,8 0-64 0 0,-9 0-96 0 0,1 14-160 0 0,0-14-673 0 0,-9 14-1025 0 0,1-14-2146 0 0</inkml:trace>
  <inkml:trace contextRef="#ctx0" brushRef="#br2" timeOffset="44">117 5406 865 0 0,'0'0'737'0'0,"0"0"31"0"0,0 0 225 0 0,0-13 32 0 0,0 13-256 0 0,0 0 0 0 0,0 0 31 0 0,0 0 65 0 0,0 0-128 0 0,0-14-129 0 0,0 14-191 0 0,8 0 31 0 0,-8 0 1 0 0,9 0-65 0 0,-1 0 0 0 0,1 0 1 0 0,-1 0-97 0 0,8 0 96 0 0,1 0-159 0 0,0 0-33 0 0,0 0-64 0 0,-1 0 0 0 0,9 0 32 0 0,1-14-96 0 0,-10 14 32 0 0,9-14-64 0 0,0 14 0 0 0,0-14 0 0 0,0 14 0 0 0,0-13-32 0 0,-8 13 0 0 0,8-14 0 0 0,-8 14-96 0 0,0 0-288 0 0,-1 0-321 0 0,-7 0-640 0 0,-1 0-1057 0 0,-8 0-1346 0 0</inkml:trace>
  <inkml:trace contextRef="#ctx0" brushRef="#br2" timeOffset="45">58 6026 801 0 0,'0'0'1057'0'0,"0"-14"64"0"0,0 14-64 0 0,0 0-224 0 0,0 0-257 0 0,9 0 97 0 0,-9 0-129 0 0,9 0-95 0 0,-1 0 31 0 0,0 0-63 0 0,0 0 31 0 0,9 0-192 0 0,0 0 97 0 0,0 0-65 0 0,-1 0-96 0 0,9 0-64 0 0,0 0 0 0 0,0 0-96 0 0,0 0 96 0 0,9 0-31 0 0,-1-14 31 0 0,1 14-32 0 0,7 0 32 0 0,-7 0-96 0 0,7-13 32 0 0,-7 13-64 0 0,-9 0 0 0 0,0 0-32 0 0,-8 0-32 0 0,0 0-224 0 0,-9 0-545 0 0,-8 0-1057 0 0,8 13-1922 0 0</inkml:trace>
  <inkml:trace contextRef="#ctx0" brushRef="#br2" timeOffset="46">117 2750 224 0 0,'0'0'481'0'0,"0"0"31"0"0,0 0-127 0 0,0 0 63 0 0,0 0 0 0 0,0 0-31 0 0,0-13-65 0 0,0 13-32 0 0,0 0 33 0 0,0 0-65 0 0,0 0 32 0 0,0 0-31 0 0,0 0-65 0 0,0 0 32 0 0,0-14 64 0 0,0 14-127 0 0,0 0 31 0 0,0 0-96 0 0,8 0-64 0 0,-8-14 32 0 0,0 14-32 0 0,0 0-32 0 0,9 0 0 0 0,-9-14 32 0 0,8 14-64 0 0,-8-14 64 0 0,0 14-32 0 0,9 0-32 0 0,-9-14 96 0 0,8 14 32 0 0,-8-13 1 0 0,0 13-1 0 0,8 0-64 0 0,-8 0 32 0 0,8-14-32 0 0,-8 14 32 0 0,0 0 0 0 0,9-14-32 0 0,-9 14-64 0 0,0 0 96 0 0,8-14-96 0 0,-8 14 32 0 0,9-14 0 0 0,-9 14 0 0 0,8-14 0 0 0,-8 14 0 0 0,8-13 32 0 0,-8 13 33 0 0,9-13-1 0 0,-9 13 32 0 0,8-14 0 0 0,-8 14 0 0 0,0-14-32 0 0,8 14 32 0 0,-8-14-32 0 0,8 14 0 0 0,-8-14-96 0 0,9 14 32 0 0,-1-14 65 0 0,-8 14-65 0 0,9-13 0 0 0,-1-1 0 0 0,-8 14 0 0 0,9-14-32 0 0,-9 14 32 0 0,8-14 0 0 0,-8 14-32 0 0,8-14 32 0 0,0 14 0 0 0,0-13 0 0 0,-8 13 32 0 0,9-14-64 0 0,0 1 64 0 0,-1 13 0 0 0,-8-14-32 0 0,8 0 32 0 0,1 14 0 0 0,-1-14-32 0 0,0 0 32 0 0,-8 14-32 0 0,8-14 64 0 0,1 1-32 0 0,-9 13 33 0 0,8-14 31 0 0,-8 14-64 0 0,9-14 64 0 0,-9 14 0 0 0,8-14-64 0 0,0 14 0 0 0,-8-14 0 0 0,9 14-32 0 0,-1-13-32 0 0,1-1 32 0 0,-9 14 64 0 0,8-13-64 0 0,0-1 32 0 0,0 0-64 0 0,1 14 64 0 0,-1-14-32 0 0,1 0 0 0 0,-1 0 33 0 0,-8 14-65 0 0,8-13 32 0 0,1 13 0 0 0,-1-14-32 0 0,0 14 0 0 0,-8-14 32 0 0,9 1 32 0 0,-1 13-32 0 0,0-14-64 0 0,-8 14 64 0 0,9-14-32 0 0,8 0 0 0 0,-9 14 32 0 0,0-13-32 0 0,0-2 0 0 0,1 2 0 0 0,-1 13 0 0 0,0-14 0 0 0,1 0 0 0 0,-1 14 32 0 0,1-14-32 0 0,-9 14 0 0 0,8-13 0 0 0,-8-1 0 0 0,8 14 32 0 0,0-14-32 0 0,-8 14 0 0 0,9-13 0 0 0,-1-1 0 0 0,1 0 0 0 0,-1 0 0 0 0,0 0 32 0 0,1 14-32 0 0,-1-14 0 0 0,0 1 0 0 0,-8 13 0 0 0,9-14 32 0 0,-1 1-32 0 0,-8 13 0 0 0,9-14 0 0 0,-9 0 0 0 0,8 14 0 0 0,-8-14 0 0 0,0 14 0 0 0,8-14 32 0 0,1 1-32 0 0,-1-1 0 0 0,0 14 0 0 0,0-28-32 0 0,1 28 64 0 0,8-14-64 0 0,-9 0 32 0 0,0 1 0 0 0,1-1 0 0 0,-1 14 0 0 0,0-13 0 0 0,0-1 0 0 0,1 14 0 0 0,0-14 0 0 0,-1 14 0 0 0,0-14 0 0 0,0 0 0 0 0,1 14 32 0 0,-1-13-32 0 0,0-1 0 0 0,1 14 0 0 0,8-13 0 0 0,-17-2 0 0 0,8 15 0 0 0,8-14 0 0 0,-16 14 32 0 0,9-14-32 0 0,-9 14 0 0 0,0 0 64 0 0,9-13-64 0 0,-9 13 0 0 0,0 0 0 0 0,0 0 0 0 0,0-14 0 0 0,0 14 0 0 0,8 0 0 0 0,-8 0 0 0 0,8-13 0 0 0,-8 13 0 0 0,9-14 0 0 0,-1 14 0 0 0,0-14 0 0 0,-8 14 0 0 0,8-14 0 0 0,1 14 0 0 0,-1-14 0 0 0,1 14 0 0 0,-1-13 0 0 0,0 13 0 0 0,1-14 0 0 0,-9 14 0 0 0,8-14 0 0 0,0 0 0 0 0,-8 14 0 0 0,8-14 0 0 0,1 0 0 0 0,-1 1 0 0 0,1 13 0 0 0,-1-14 0 0 0,-8 14-96 0 0,9 0 256 0 0,-9-13 0 0 0,0 13-96 0 0,0 0 0 0 0,0 0-32 0 0,0-14-32 0 0,0 14 0 0 0,0 0 0 0 0,0-14 0 0 0,0 14 0 0 0,0 0 0 0 0,8-14-32 0 0,-8 14 32 0 0,0-14 0 0 0,0 14-32 0 0,8 0 32 0 0,-8-13-32 0 0,8 13 0 0 0,-8-14 0 0 0,9 14-128 0 0,-9 0-288 0 0,8 0-161 0 0,-8 0-96 0 0,0 0-95 0 0,0 0-65 0 0,0 0-64 0 0,0 0-192 0 0,0 0-545 0 0,0 0-832 0 0</inkml:trace>
  <inkml:trace contextRef="#ctx0" brushRef="#br2" timeOffset="47">334 2709 320 0 0,'0'0'609'0'0,"9"-14"-1"0"0,-9 14-31 0 0,8-14 128 0 0,-8 0-33 0 0,8 14-95 0 0,1-13-97 0 0,-9-1-63 0 0,8 14-1 0 0,-8-14-64 0 0,8 14-31 0 0,0-14-129 0 0,-8 0 32 0 0,9 14-32 0 0,-9-14-128 0 0,0 14 97 0 0,8-13-129 0 0,-8 13 64 0 0,9-13 0 0 0,-1-1-64 0 0,0 0 96 0 0,-8 0-64 0 0,9 14 0 0 0,-1-14 64 0 0,1 0-96 0 0,-1 1 128 0 0,0-1-32 0 0,0 14 1 0 0,1-14-97 0 0,-1 0 64 0 0,9 0-32 0 0,-9 1-32 0 0,1-1 0 0 0,-1 14 0 0 0,0-13-32 0 0,9-1 32 0 0,-9 0 0 0 0,1 0-32 0 0,-1 0 32 0 0,1 14 0 0 0,-1-14-32 0 0,0 1 64 0 0,-8 13-64 0 0,8-14 0 0 0,1 14 0 0 0,-9-14 0 0 0,8 14 0 0 0,-8 0 32 0 0,8-14-64 0 0,-8 14 32 0 0,9-14 0 0 0,-9 14 0 0 0,8-13 0 0 0,1-1 0 0 0,-1 14 32 0 0,0-13-32 0 0,0-1 0 0 0,1 0 0 0 0,-1 14 0 0 0,1-14 64 0 0,-1 0-64 0 0,0 0 32 0 0,-8 1-32 0 0,9 13 0 0 0,-1-14 0 0 0,-8 0 32 0 0,8 1-64 0 0,1-1 64 0 0,-1 14-32 0 0,1-14 32 0 0,-9 0-32 0 0,8 14 32 0 0,0-13-32 0 0,1-2 32 0 0,-9 15-32 0 0,8-13 0 0 0,-8-1 0 0 0,8 14 32 0 0,-8-14 0 0 0,8 14-32 0 0,1-14 0 0 0,-9 1 32 0 0,9-1-32 0 0,-1 14 0 0 0,-8-14 0 0 0,8 1 32 0 0,-8 13-32 0 0,8-14 32 0 0,-8 0-32 0 0,9 14 32 0 0,-9-14 0 0 0,8 14-32 0 0,-8-14-32 0 0,0 14 32 0 0,8-14 0 0 0,-8 14 32 0 0,0-13-32 0 0,8 13 0 0 0,1-14 0 0 0,-9 1 0 0 0,9-1 0 0 0,-1 0 0 0 0,0 0 0 0 0,0 14 0 0 0,-8-14 0 0 0,9 1 0 0 0,-1 13 0 0 0,-8-14 65 0 0,8 0-65 0 0,-8 14 0 0 0,9-14 0 0 0,-1 0 0 0 0,-8 14 0 0 0,9-14 0 0 0,-1 1 0 0 0,0 13 0 0 0,0-14 0 0 0,1 1 0 0 0,-9-1 0 0 0,9 0 0 0 0,-1 14 0 0 0,0-14 0 0 0,-8 0 32 0 0,9 14-32 0 0,-9-13 0 0 0,8 13 0 0 0,-8-14 32 0 0,8 14-32 0 0,-8 0 0 0 0,8-13 32 0 0,-8-2-32 0 0,9 15 0 0 0,-1-14-32 0 0,-8 0 32 0 0,9 14 32 0 0,-1-13-32 0 0,0 13 0 0 0,1-14 0 0 0,-1 14 0 0 0,-8-13 0 0 0,8 13 0 0 0,-8-14 0 0 0,8 14 0 0 0,1-14 0 0 0,-1 14 0 0 0,-8-14 0 0 0,9 14 32 0 0,-1-14-32 0 0,1 14 0 0 0,-1-13 0 0 0,-8-1 32 0 0,8 14-32 0 0,0-14 0 0 0,-8 14 32 0 0,9-14 32 0 0,-9 14-32 0 0,0 0 32 0 0,0-14-32 0 0,0 14 96 0 0,8 0-64 0 0,-8 0-32 0 0,0 0 0 0 0,0-14 0 0 0,9 14 0 0 0,-9-13 0 0 0,8 13 0 0 0,0-14-64 0 0,1 1 256 0 0,-9-1-127 0 0,8 14-33 0 0,0-14 0 0 0,1 14 0 0 0,-9-14-32 0 0,8 14-64 0 0,-8-14 64 0 0,8 14 32 0 0,-8 0-32 0 0,0-13 32 0 0,9 13 0 0 0,-9 0 32 0 0,0 0 32 0 0,0 0 0 0 0,0 0 0 0 0,8-14 33 0 0,-8 14-97 0 0,0 0 64 0 0,0 0-96 0 0,0 0-64 0 0,0 0 32 0 0,0 0-32 0 0,0 0-32 0 0,0 0 64 0 0,0 0-32 0 0,0 14 0 0 0,0-14-129 0 0,0 13-960 0 0,0 1-2370 0 0</inkml:trace>
  <inkml:trace contextRef="#ctx0" brushRef="#br2" timeOffset="48">159 2833 96 0 0,'0'0'961'0'0,"0"0"-384"0"0,0 0-65 0 0,0 0-96 0 0,0 0-127 0 0,0 0 95 0 0,0 0 64 0 0,0 0 33 0 0,0 0-97 0 0,0 0-95 0 0,0 13 159 0 0,0-13 32 0 0,0 14-63 0 0,0-14 31 0 0,0 14-159 0 0,0-14-33 0 0,0 14 96 0 0,0-14-128 0 0,0 13-31 0 0,8 1-1 0 0,-8-14-32 0 0,0 14 0 0 0,0-1-64 0 0,0 1 32 0 0,0 0-32 0 0,0 0 0 0 0,0 0 33 0 0,0 0-1 0 0,0-1 0 0 0,0 1-32 0 0,8 0 0 0 0,-8 0 0 0 0,0-1-32 0 0,0 1 0 0 0,0 0-32 0 0,0-14 0 0 0,0 13 32 0 0,0 2-32 0 0,9-2-32 0 0,-9-13-32 0 0,0 14 32 0 0,0-1 32 0 0,0 1 32 0 0,8 0-64 0 0,-8 0 32 0 0,0 0-32 0 0,0-1 32 0 0,0-13-32 0 0,0 14 32 0 0,0 0-32 0 0,9-1 32 0 0,-9 1-32 0 0,0 1 0 0 0,0-15 33 0 0,0 13-33 0 0,0 1 0 0 0,0-1 0 0 0,0-13 0 0 0,0 14 32 0 0,0-14-64 0 0,8 14 64 0 0,-8 0-32 0 0,0-14 0 0 0,0 14 0 0 0,0-1 0 0 0,0-13 0 0 0,8 14 0 0 0,-8-14 32 0 0,0 13-32 0 0,0 1 0 0 0,0-14 32 0 0,0 15-64 0 0,0-15 32 0 0,0 14 32 0 0,0-1-32 0 0,0 1 0 0 0,0-1 32 0 0,0-13-64 0 0,9 14 64 0 0,-9 0-32 0 0,0 0 32 0 0,0 0-32 0 0,0-1 32 0 0,0 1-32 0 0,0-1 0 0 0,0 2 0 0 0,0-1 32 0 0,0 0 32 0 0,0-1 0 0 0,0 1 32 0 0,0-1 64 0 0,0 1-64 0 0,0 0 96 0 0,0 0-96 0 0,0-14 1 0 0,0 14-33 0 0,0-14 32 0 0,0 13 0 0 0,0 1 0 0 0,0 0 32 0 0,0-14-128 0 0,0 14 64 0 0,8-1 96 0 0,-8 1-64 0 0,0 0 32 0 0,0-14-31 0 0,0 14 63 0 0,0-1-64 0 0,0 1-32 0 0,0 0 32 0 0,0 0 192 0 0,0 0-96 0 0,0-1-31 0 0,0 1-1 0 0,0 0 64 0 0,0 0-32 0 0,0-1-96 0 0,0 1 64 0 0,0 0-32 0 0,0 0-64 0 0,0-1 1 0 0,0 1-33 0 0,0 0 32 0 0,0-1 0 0 0,0 15 64 0 0,0-14-64 0 0,0 0 0 0 0,8 0 0 0 0,-8-14 64 0 0,0 13-32 0 0,0 1 0 0 0,0 0-32 0 0,0-1 32 0 0,0 1-64 0 0,0-14 33 0 0,0 14-33 0 0,0 0 0 0 0,0-1 32 0 0,0 1-32 0 0,0 0-32 0 0,0 0 32 0 0,0 0 0 0 0,0 13-64 0 0,0-27 64 0 0,0 14 32 0 0,0-1 0 0 0,0 1-64 0 0,0 14 64 0 0,0-14 0 0 0,0-1 64 0 0,0 1-32 0 0,0 0 96 0 0,0 0 1 0 0,0 0-193 0 0,-8 0 128 0 0,8-1-64 0 0,0 0 0 0 0,0 1 64 0 0,0 0-64 0 0,0 1-64 0 0,0-2 0 0 0,0 1 0 0 0,0-1 32 0 0,0 1 32 0 0,0 0-64 0 0,0 0 64 0 0,0 0-64 0 0,0 0 32 0 0,0 12-32 0 0,0-12 64 0 0,0 14 0 0 0,0 0 0 0 0,0-15-32 0 0,0 15 0 0 0,0 0 32 0 0,0-1 33 0 0,-8 1-1 0 0,8-1 0 0 0,0 1 96 0 0,0-15-128 0 0,0 1 32 0 0,0 14-32 0 0,0-15 0 0 0,0 1-96 0 0,0 0 32 0 0,0 14 32 0 0,0-15 0 0 0,0 1 32 0 0,0 0-32 0 0,0 13 32 0 0,0-13-64 0 0,0 13 32 0 0,0-13-32 0 0,0 0 32 0 0,0 0 0 0 0,0 14-32 0 0,0-1 65 0 0,-9 0-33 0 0,1 1 64 0 0,8-1 32 0 0,-8 1-64 0 0,8 0 96 0 0,0-1-96 0 0,-9 0 32 0 0,9 1-32 0 0,0-14-32 0 0,0 13 32 0 0,0-13 0 0 0,-8 14-32 0 0,8-14 0 0 0,0 0-64 0 0,0-1 64 0 0,0 1-32 0 0,0-1 0 0 0,0 1-32 0 0,8 0 64 0 0,-8 0-32 0 0,0 0 0 0 0,0-1 0 0 0,0 1 0 0 0,0 0-32 0 0,0 0 64 0 0,0 0-32 0 0,0 13 64 0 0,0 0-31 0 0,0-13-1 0 0,0 14 0 0 0,0-14-32 0 0,0-1 32 0 0,0 15-32 0 0,0-14-32 0 0,0-1 64 0 0,0 1 0 0 0,0 14 0 0 0,0-15 0 0 0,0 1-32 0 0,0 0 0 0 0,0 14 0 0 0,0-15 0 0 0,0 1 32 0 0,0 0 32 0 0,0 0-128 0 0,0-1 0 0 0,0 1 32 0 0,0 0 0 0 0,0-1 32 0 0,0 15 0 0 0,0-14-32 0 0,0 13 64 0 0,0-13-32 0 0,0 14 0 0 0,0-14 0 0 0,0-1 0 0 0,0 1 0 0 0,0-1 0 0 0,0 2 0 0 0,0-1 0 0 0,0-1 0 0 0,0 1 0 0 0,0 13 0 0 0,0-13 32 0 0,0 0-32 0 0,0 14 0 0 0,0-15 0 0 0,0 0-32 0 0,0 16 32 0 0,0-15-32 0 0,0 13 0 0 0,0-14-97 0 0,0 15-95 0 0,0-14-224 0 0,0 0-65 0 0,0 0-319 0 0,9-1-610 0 0,-9-13-1601 0 0,8 0-1473 0 0</inkml:trace>
  <inkml:trace contextRef="#ctx0" brushRef="#br2" timeOffset="49">301 2777 96 0 0,'0'0'288'0'0,"0"0"65"0"0,0 0-225 0 0,0 0 64 0 0,0 0-64 0 0,0 0-64 0 0,0 0-32 0 0,0 0 0 0 0,0 0 32 0 0,0 0 32 0 0,0 0 0 0 0,0 0 65 0 0,0 0 159 0 0,0 0 160 0 0,0 0 193 0 0,0 0 64 0 0,0 0-97 0 0,0 0-63 0 0,0 0 31 0 0,0 0-95 0 0,0 0-97 0 0,0 0-63 0 0,0 0-65 0 0,0 0-64 0 0,0 0-64 0 0,0 0-64 0 0,0 0-32 0 0,0 0 65 0 0,0 14 191 0 0,0-14 0 0 0,0 0-64 0 0,0 0-31 0 0,0 14-33 0 0,0-14 96 0 0,0 14-96 0 0,0 0 65 0 0,0-14-97 0 0,0 13 0 0 0,0 1-32 0 0,0 0-32 0 0,0 0 0 0 0,0-1-64 0 0,0 1 96 0 0,0 13-64 0 0,0-13-32 0 0,0 0 32 0 0,0 14 0 0 0,0-14-31 0 0,0 13 31 0 0,0-13-96 0 0,8 13 96 0 0,-8-13 32 0 0,0 0-64 0 0,0 14 0 0 0,0-15 0 0 0,0 1 32 0 0,0-1-32 0 0,8 1 32 0 0,-8 0 0 0 0,0 0-64 0 0,0 0 0 0 0,0-1 64 0 0,0 1-32 0 0,0 0 32 0 0,0-1-32 0 0,8-13 0 0 0,-8 14 32 0 0,0 1 0 0 0,0-2 0 0 0,0 1-64 0 0,0-1 32 0 0,0-13 32 0 0,9 14-31 0 0,-9 0-1 0 0,0 0 0 0 0,0 0 32 0 0,0-1-32 0 0,0 1 0 0 0,0-14 0 0 0,0 13-32 0 0,0 1 32 0 0,0-14 0 0 0,9 15-32 0 0,-9-15 32 0 0,0 14 64 0 0,0-1 0 0 0,0-13-64 0 0,0 14 96 0 0,0-14-64 0 0,0 13 0 0 0,0 1-64 0 0,0-14 64 0 0,0 14 0 0 0,0 0 0 0 0,0 0 33 0 0,0-1-97 0 0,0 1 160 0 0,0-1-128 0 0,0 16 128 0 0,0-15-32 0 0,0-1 0 0 0,0 1 64 0 0,0 13 0 0 0,0-13-127 0 0,0 0 63 0 0,0 0-64 0 0,0-1 32 0 0,0 1 0 0 0,0-14-64 0 0,0 14-32 0 0,0 0 96 0 0,0-1 0 0 0,0 1 32 0 0,0-14-32 0 0,0 14 64 0 0,0 0-31 0 0,0-1-1 0 0,0 1-64 0 0,0 0 96 0 0,0-14-96 0 0,0 14 0 0 0,0 0 0 0 0,0-1-32 0 0,0 1 0 0 0,0 0 0 0 0,0 0 0 0 0,0-1 32 0 0,0 1-32 0 0,0 0 0 0 0,0 0-32 0 0,0-1 0 0 0,0 1 0 0 0,0 0-32 0 0,0 13 96 0 0,0-13 0 0 0,0 0-64 0 0,0 0 32 0 0,0 13-32 0 0,0-13 33 0 0,0 0-1 0 0,0-1 0 0 0,0 15-64 0 0,0-14 32 0 0,0 13 32 0 0,0 1 0 0 0,0-14 0 0 0,0 13 0 0 0,0 0 32 0 0,0 2-32 0 0,0-16 0 0 0,0 14 96 0 0,0 1-96 0 0,0-14 32 0 0,0 14-64 0 0,0-2 64 0 0,0-12 0 0 0,0 15-64 0 0,0-2 64 0 0,0-14 0 0 0,0 15-32 0 0,0 0 32 0 0,0-14-32 0 0,0 12 0 0 0,0 2-64 0 0,0 0 64 0 0,0-1 0 0 0,0 1 0 0 0,0 0 0 0 0,0-15 1 0 0,0 14-1 0 0,0 1 0 0 0,0-14-32 0 0,0 0 0 0 0,0 13 0 0 0,0-13 32 0 0,0 0-32 0 0,0 13 32 0 0,0-13 32 0 0,0 14-32 0 0,0-14 64 0 0,0 13-160 0 0,0-13 128 0 0,0 13 0 0 0,0-13-32 0 0,-9 13 0 0 0,9-13-32 0 0,0 14 0 0 0,0-14 64 0 0,0 0-64 0 0,0-1 0 0 0,0 1 0 0 0,9-1 0 0 0,-9 15 0 0 0,0-14 0 0 0,0 0 0 0 0,0-1 0 0 0,0 1 32 0 0,0 0-32 0 0,0 14 32 0 0,0-14-32 0 0,0 13 32 0 0,0-14-32 0 0,0 1 0 0 0,0 14 32 0 0,0-14-32 0 0,0-1-32 0 0,0 1 32 0 0,0 0 32 0 0,0 14-64 0 0,0-14 32 0 0,0-1 32 0 0,0 1-32 0 0,0 13 0 0 0,0-13 32 0 0,0 0-32 0 0,0 13 0 0 0,0-13 0 0 0,0 14 0 0 0,0-14 32 0 0,8 13-32 0 0,-8 0 0 0 0,0-13 32 0 0,0 14-32 0 0,0-1 0 0 0,0 1 0 0 0,0-14 0 0 0,0 13 0 0 0,0-13-32 0 0,0 13 64 0 0,0-13-32 0 0,0 14-32 0 0,0-14 32 0 0,0 13 32 0 0,0-13 32 0 0,0 0-160 0 0,0 13 96 0 0,0-27-32 0 0,0 14 0 0 0,0-1 0 0 0,0 2 32 0 0,0-2 0 0 0,0-13 0 0 0,0 14 0 0 0,0-1 0 0 0,0-13 0 0 0,0 14 0 0 0,0-14 0 0 0,0 14 32 0 0,0 0-32 0 0,0 0-32 0 0,0-14 64 0 0,0 14 0 0 0,0 13-32 0 0,0-14 0 0 0,0 2 0 0 0,0 12 64 0 0,0-13-64 0 0,0-1 0 0 0,0 1 0 0 0,0-14-32 0 0,0 14 64 0 0,0 0-64 0 0,0-14 32 0 0,0 14 32 0 0,0 0 0 0 0,0-14 64 0 0,0 13-32 0 0,0 0-64 0 0,0-13 32 0 0,0 15 0 0 0,0-15 33 0 0,0 0-33 0 0,0 0 0 0 0,0 0 0 0 0,0 0-32 0 0,0 0 0 0 0,0 0 0 0 0,0 0-32 0 0,0 0-65 0 0,0 0-511 0 0,0 0-833 0 0,0-15-1026 0 0,0 2-1440 0 0,0 0-3973 0 0</inkml:trace>
  <inkml:trace contextRef="#ctx0" brushRef="#br1" timeOffset="50">1353 712 1954 0 0,'0'-13'1409'0'0,"0"13"-32"0"0,0 0-287 0 0,0 0 159 0 0,0-14-64 0 0,0 14-256 0 0,0 0-97 0 0,0 0-191 0 0,0 0 32 0 0,8-13-1 0 0,-8 13-127 0 0,0-14-1 0 0,9 14 33 0 0,-1-14 96 0 0,-8 14-1 0 0,9 0-95 0 0,-1-14-33 0 0,-8 14-31 0 0,8 0-65 0 0,-8 0-95 0 0,8-14-1 0 0,-8 14-96 0 0,9 0-64 0 0,-9 0-64 0 0,0 0 1 0 0,8 0-65 0 0,-8 14-32 0 0,0-14-32 0 0,0 14 32 0 0,0-14 64 0 0,0 14-32 0 0,0 13 96 0 0,-8-13-96 0 0,-1-1-64 0 0,1 2 64 0 0,0-2 0 0 0,0 15-32 0 0,-1-15 0 0 0,9 1 0 0 0,0-14-32 0 0,-8 14 0 0 0,8 0 0 0 0,0-14 0 0 0,0 0 0 0 0,0 0 0 0 0,0 14 0 0 0,0-14-32 0 0,0 0 32 0 0,0 0 0 0 0,0 0 32 0 0,8 0-32 0 0,-8 0 32 0 0,9 0 0 0 0,-1 0-32 0 0,-8-14 0 0 0,8 14 0 0 0,0 0 0 0 0,-8 0-32 0 0,9 0 0 0 0,-1 0 0 0 0,0 0 0 0 0,-8 14-32 0 0,9-14-32 0 0,-1 0 96 0 0,-8 0-64 0 0,9 0-32 0 0,-9 0 32 0 0,8 14 64 0 0,-8-14-64 0 0,0 0 0 0 0,0 0 32 0 0,0 0 32 0 0,0 13 0 0 0,0-13 0 0 0,0 0 0 0 0,0 14 0 0 0,0-14 32 0 0,-8 0 0 0 0,-1 14 0 0 0,1-14 0 0 0,-9 14 0 0 0,9-14-32 0 0,-9 13 0 0 0,9-13 0 0 0,-9 14 0 0 0,0-14 0 0 0,9 0-32 0 0,0 14-481 0 0,-1-14-512 0 0,1 0-608 0 0,8 0-1250 0 0,-8 0-1441 0 0,8 13-3588 0 0</inkml:trace>
  <inkml:trace contextRef="#ctx0" brushRef="#br3" timeOffset="51">2500 2309 545 0 0,'0'0'1889'0'0,"0"0"-896"0"0,0 0-160 0 0,0-13 192 0 0,0 13 32 0 0,0 0 0 0 0,0 0-96 0 0,0 0-128 0 0,0 0-65 0 0,0 0-159 0 0,0 0-129 0 0,0 0-63 0 0,0 0-225 0 0,0 0-32 0 0,0 0-32 0 0,8 0 257 0 0,-8 0 63 0 0,0 13-64 0 0,0-13 1 0 0,0 14-97 0 0,0 0-32 0 0,0 0 1 0 0,0 0-33 0 0,0 13 0 0 0,0-14-64 0 0,0 15 0 0 0,0 0 65 0 0,0-1-97 0 0,0-13 0 0 0,0 14-64 0 0,0-1 32 0 0,0 0 0 0 0,0 1 64 0 0,0 0-64 0 0,0-1 32 0 0,0 1-64 0 0,0 0 65 0 0,0-1-65 0 0,0 0 32 0 0,0 1-32 0 0,0 0 0 0 0,-8-1 32 0 0,8 14 0 0 0,0-13 32 0 0,0 13 64 0 0,-8 0 33 0 0,8 1 31 0 0,0-1-64 0 0,0 1-32 0 0,0 12-32 0 0,0-12 64 0 0,-9 12-96 0 0,9-12 33 0 0,0 13-65 0 0,-8-14 32 0 0,8 15 0 0 0,-9-16 64 0 0,1 16-96 0 0,8-15 96 0 0,-8 1-32 0 0,8 12-64 0 0,-9-12 97 0 0,9-1-97 0 0,0 14 64 0 0,-8-28-64 0 0,8 15 32 0 0,0-1 32 0 0,0-13-128 0 0,0 13 128 0 0,-8 0-64 0 0,8 0-64 0 0,0 1 64 0 0,0-1 32 0 0,0 0-64 0 0,0 1 0 0 0,0-1 0 0 0,0 0 97 0 0,0 0-97 0 0,0-12 0 0 0,0 11 0 0 0,0-12-64 0 0,0 13 32 0 0,0-14 64 0 0,0 16 0 0 0,0-16 0 0 0,-9 14-32 0 0,9 0-32 0 0,-8-14 32 0 0,8 15 0 0 0,0-14 32 0 0,-8 13 0 0 0,8-13-32 0 0,0 12-64 0 0,0-12 64 0 0,0 13 0 0 0,0-13 0 0 0,0 13-32 0 0,0-13 32 0 0,0 0 0 0 0,0-1 0 0 0,0 14-32 0 0,0-13 0 0 0,0-1 32 0 0,0 15-32 0 0,0-2 0 0 0,0 2 32 0 0,0-14 0 0 0,0 13-32 0 0,0 14 32 0 0,0-14-64 0 0,0 14 64 0 0,0 1 0 0 0,0-16 0 0 0,0 16-32 0 0,-9-1 64 0 0,9-14-96 0 0,0 0 32 0 0,0 1 0 0 0,0-1 32 0 0,-8-14-32 0 0,8 15 32 0 0,0-15 0 0 0,0 1 1 0 0,0 0-1 0 0,0-1 0 0 0,0 0-32 0 0,-8 1 32 0 0,8-14-32 0 0,0 14 0 0 0,0-15 32 0 0,0 1 64 0 0,0 13-192 0 0,0-13 64 0 0,0 0-32 0 0,0 0 64 0 0,0-1-32 0 0,0 1 32 0 0,0 0 0 0 0,0-1 0 0 0,0 2-33 0 0,0 12 66 0 0,0-13-66 0 0,0-1 66 0 0,0 15-66 0 0,0-14 33 0 0,0 0-32 0 0,0 13-32 0 0,0-14-32 0 0,8 16-224 0 0,-8-15-96 0 0,0 13-225 0 0,0 0-384 0 0,8 1-352 0 0,-8-14-929 0 0,9 13-1378 0 0,-9-27-3619 0 0</inkml:trace>
  <inkml:trace contextRef="#ctx0" brushRef="#br3" timeOffset="52">2508 2323 352 0 0,'0'0'1378'0'0,"0"-14"-642"0"0,0 14-127 0 0,0 0-1 0 0,0 0 129 0 0,0 0-96 0 0,0 0-33 0 0,0 0-191 0 0,0 0-33 0 0,8 0 65 0 0,-8 0 191 0 0,0 0-159 0 0,0 0-65 0 0,0 0 129 0 0,0 0-161 0 0,0 0 0 0 0,0 0-128 0 0,9 0-31 0 0,-9 0 31 0 0,0 0 96 0 0,8 0-31 0 0,0 0-97 0 0,-8 0 32 0 0,9 0 0 0 0,-1 0-32 0 0,1 0 33 0 0,-1 0-97 0 0,0 0 32 0 0,1-13 32 0 0,-1 13-64 0 0,9 0 1 0 0,-9 0-33 0 0,0-14 64 0 0,9 14-32 0 0,-9 0-64 0 0,10 0 96 0 0,-2 0-96 0 0,0-14 0 0 0,1 14-96 0 0,-9 0 65 0 0,10 0-1 0 0,-2 0-32 0 0,1 0 32 0 0,-1 0-96 0 0,-7 14 64 0 0,8-14-32 0 0,-9 0 32 0 0,8 14 32 0 0,-7-14-64 0 0,8 13 32 0 0,-9-13-32 0 0,9 14 0 0 0,-9-14 32 0 0,0 14-32 0 0,9-14 0 0 0,-8 0 0 0 0,-1 0 0 0 0,9 14 0 0 0,-9-14 0 0 0,0 0 0 0 0,0 0 0 0 0,1 0 32 0 0,-1 0-32 0 0,1 14 32 0 0,-1-14-32 0 0,-8 0 0 0 0,8 0 0 0 0,-8 0 0 0 0,9 0 0 0 0,-9 0 0 0 0,0 0 0 0 0,0 0-32 0 0,0 0 0 0 0,0 0 32 0 0,8 0 32 0 0,-8 0-32 0 0,0 0 0 0 0,0 0 0 0 0,0 0 32 0 0,0 0-32 0 0,0 0 0 0 0,0 0 32 0 0,0 0-32 0 0,0 0 0 0 0,0 0 0 0 0,0 0 0 0 0,0 0 0 0 0,0 0 0 0 0,0 0 0 0 0,0 0-32 0 0,0 0 64 0 0,0 0 32 0 0,0 0 0 0 0,0 0-32 0 0,0 0 0 0 0,0 0 0 0 0,0 0 32 0 0,0 0 0 0 0,0 0-32 0 0,0 0-32 0 0,0-14-32 0 0,0 14 0 0 0,0 0 0 0 0,0 0 0 0 0,0 0 0 0 0,0 0 32 0 0,0 0 0 0 0,0 0 0 0 0,0 0 0 0 0,0 0-32 0 0,0 0 32 0 0,0 0 0 0 0,0 0 32 0 0,0 0 0 0 0,0 0-32 0 0,0 0 0 0 0,0 0 32 0 0,0 0 32 0 0,0 0-32 0 0,0 0-32 0 0,0 0 32 0 0,0 0 96 0 0,0 0-96 0 0,0 0-32 0 0,0 0 0 0 0,0 0-32 0 0,0 0 0 0 0,0 0 32 0 0,0 0 32 0 0,-8 0-32 0 0,8 0 0 0 0,0 14-32 0 0,0-14 64 0 0,0 0-64 0 0,0 0 64 0 0,0 0-32 0 0,0 0 0 0 0,0 0 0 0 0,0 0-32 0 0,0 0 32 0 0,0 13 0 0 0,0-13 0 0 0,0 0 0 0 0,0 0 32 0 0,0 0 0 0 0,0 0 1 0 0,0 0-1 0 0,0 0 0 0 0,0 0 32 0 0,0 0 0 0 0,0 0-32 0 0,0 0 0 0 0,0 0-64 0 0,0 0 64 0 0,0 0-32 0 0,0 0-32 0 0,0 0 32 0 0,0 0 32 0 0,0 0-32 0 0,0 0-32 0 0,0 0 32 0 0,0 0-64 0 0,0 0 128 0 0,0 0-32 0 0,0 0-32 0 0,8 0-32 0 0,-8 0 32 0 0,0 0 0 0 0,0 0 32 0 0,0 0-32 0 0,0 0 0 0 0,0 0 0 0 0,0 0-32 0 0,0 0 64 0 0,0 0-64 0 0,0 0 96 0 0,0 14 0 0 0,0-14 0 0 0,0 0 32 0 0,0 13-32 0 0,0-13 32 0 0,0 14-96 0 0,0 0 96 0 0,0 0 0 0 0,0 0-64 0 0,0 0 64 0 0,0-1-64 0 0,0 1 33 0 0,0 14-65 0 0,0-14 32 0 0,0 13 0 0 0,0 0 0 0 0,-8 1 352 0 0,8 13 193 0 0,0-13-225 0 0,0 13-128 0 0,-9-14-96 0 0,9 15 32 0 0,0-1-128 0 0,0 0 64 0 0,-8-13-31 0 0,8 27-1 0 0,0-14-96 0 0,0 1 96 0 0,-8-1 0 0 0,8 1-32 0 0,0-15 0 0 0,0 14 0 0 0,-9 0-32 0 0,9-13 64 0 0,0 14-32 0 0,0-16 32 0 0,0 16 0 0 0,0-14-32 0 0,-8-1-64 0 0,8 0 32 0 0,0 2 32 0 0,0-3 0 0 0,-9 2 0 0 0,9 0 0 0 0,0-1 0 0 0,-8 15 0 0 0,8-15 0 0 0,0 0-32 0 0,-8 15 32 0 0,8-14-32 0 0,-8 13 64 0 0,8-14-32 0 0,0 14-32 0 0,0-13 64 0 0,-9 0-64 0 0,9 13 32 0 0,0 0-32 0 0,0-13 32 0 0,-8 13 0 0 0,8 0 33 0 0,0 1-33 0 0,0-15 0 0 0,-8 14 64 0 0,8 1-32 0 0,-9-1-32 0 0,9 14 64 0 0,0-14 32 0 0,0 1-128 0 0,-9-1 64 0 0,9 0 32 0 0,0-14-32 0 0,0 16-64 0 0,0-3 96 0 0,0 2-32 0 0,0-15-32 0 0,-8 14 0 0 0,8 1 32 0 0,0-1-31 0 0,0 1-1 0 0,0-2 32 0 0,0 2-32 0 0,0-15-32 0 0,0 15-32 0 0,0-1 64 0 0,0-13-32 0 0,0-1 32 0 0,0 1 0 0 0,0-1 0 0 0,0 1 0 0 0,0-1 0 0 0,0 1-64 0 0,0 0 64 0 0,0-2 0 0 0,0 2-32 0 0,0 0 0 0 0,0-1 0 0 0,0 1 0 0 0,0 0 0 0 0,0-1 0 0 0,0 14 0 0 0,0-13 0 0 0,0-1 0 0 0,0 15 0 0 0,0-15 0 0 0,0 14 0 0 0,0-13 32 0 0,0 13-32 0 0,0 1 0 0 0,0-15 0 0 0,0 0 0 0 0,0 15 32 0 0,0-14-32 0 0,0-1 0 0 0,0 0 0 0 0,0 1 32 0 0,0-14-32 0 0,0 13 0 0 0,0 1 0 0 0,0-14 0 0 0,0 0 0 0 0,0-1-32 0 0,0-13 32 0 0,0 14-32 0 0,0 0 32 0 0,0-1 0 0 0,0 1 0 0 0,0 0 0 0 0,0 0-32 0 0,0-1 64 0 0,0 2-32 0 0,0-2 64 0 0,0 1-160 0 0,0-14 64 0 0,0 13-32 0 0,0 1 32 0 0,0 0 0 0 0,0 0 0 0 0,0 0 32 0 0,0-1 0 0 0,0 1 0 0 0,0 0 0 0 0,0-1 0 0 0,0 2-32 0 0,0-1 64 0 0,0 13-32 0 0,8-14-32 0 0,-8 15 32 0 0,0-14 0 0 0,0 13 0 0 0,9-13 0 0 0,-9-1 0 0 0,0 2-32 0 0,0-15 96 0 0,0 14-96 0 0,0-14 32 0 0,0 0 0 0 0,0 14 0 0 0,0-14 0 0 0,0 0 0 0 0,0 0 0 0 0,0 0 0 0 0,0 0-32 0 0,0 0-129 0 0,0 0-95 0 0,0 0-128 0 0,0 0-225 0 0,0-14-384 0 0,0 14-384 0 0,0-14-1410 0 0,0-1-2882 0 0</inkml:trace>
  <inkml:trace contextRef="#ctx0" brushRef="#br3" timeOffset="53">2441 6591 96 0 0,'-8'0'224'0'0,"8"0"929"0"0,0 0-32 0 0,-8 0-192 0 0,8 0-64 0 0,0 0 32 0 0,-9 0 160 0 0,9 0-288 0 0,0 0-65 0 0,0 0-255 0 0,0 0-1 0 0,0 0 1 0 0,0 0-97 0 0,0 0-64 0 0,0 0-31 0 0,9 0 159 0 0,-9 13 128 0 0,8-13-63 0 0,0 0-129 0 0,1 0-160 0 0,-1 0 97 0 0,9 0-65 0 0,-9 0-96 0 0,9 0 32 0 0,-1 0-64 0 0,1 0-64 0 0,0 0-32 0 0,8 0 32 0 0,-8-13 0 0 0,8 13 0 0 0,0-14 0 0 0,-9 0-64 0 0,10 14 32 0 0,-2-15 0 0 0,-7 2 0 0 0,9 13 0 0 0,-10 0-64 0 0,9-14 32 0 0,-8 14 32 0 0,8 0 0 0 0,-9-13-32 0 0,1 13 64 0 0,0 0-32 0 0,-8-14-32 0 0,7 0 32 0 0,0 14 0 0 0,2-14-64 0 0,-10 14-32 0 0,9-14 64 0 0,-9 1 0 0 0,8 13 0 0 0,-7-14 32 0 0,-1 14 0 0 0,1 0 0 0 0,-1 0 0 0 0,0 0 0 0 0,1 0 0 0 0,-1 0 0 0 0,0 0 0 0 0,-8-13 0 0 0,8 13 0 0 0,1 0 0 0 0,-1 0 32 0 0,-8 0-32 0 0,9 0 0 0 0,-9 0 0 0 0,8 0 0 0 0,0 0 0 0 0,-8 0 0 0 0,0 0 0 0 0,9 0-32 0 0,-9 0-32 0 0,0 13-128 0 0,0-13-769 0 0,0 0-993 0 0,0 14-2050 0 0</inkml:trace>
  <inkml:trace contextRef="#ctx0" brushRef="#br3" timeOffset="54">2516 2323 865 0 0,'0'0'1249'0'0,"0"0"-352"0"0,0 0 64 0 0,0 0-64 0 0,0 0-193 0 0,0 0-127 0 0,0 0-193 0 0,0 0 33 0 0,0 0 31 0 0,0 0-32 0 0,0 0-31 0 0,0 0-33 0 0,0 0 0 0 0,0-14 1 0 0,0 14-97 0 0,0 0-32 0 0,0 0-64 0 0,0 0-64 0 0,0 0-31 0 0,0 0-1 0 0,0 0 32 0 0,9-13-32 0 0,-9 13 64 0 0,8 0-32 0 0,-8-14 32 0 0,8 14-32 0 0,-8-14 64 0 0,9 14 0 0 0,-9-14-31 0 0,0 14-1 0 0,8-14-32 0 0,-8 14 32 0 0,9-14-32 0 0,-1 14-96 0 0,-8-13 96 0 0,8-1-32 0 0,-8 14 0 0 0,9-13 0 0 0,-1-1 0 0 0,0 14 0 0 0,1-14-64 0 0,-9 0 96 0 0,8 0-31 0 0,0 1 31 0 0,1-1-64 0 0,-1 0 32 0 0,0 0 32 0 0,-8 1-64 0 0,9-1 128 0 0,0 0-96 0 0,-1 0 96 0 0,0 0 32 0 0,0 1-63 0 0,0-15 31 0 0,1 14-128 0 0,-1 1 64 0 0,0-1-32 0 0,1 0-32 0 0,0 0 0 0 0,7 1 64 0 0,-8-15-96 0 0,1 14 32 0 0,-1 0 0 0 0,0-13-32 0 0,9 14 32 0 0,-8-1-32 0 0,-1 0-32 0 0,0 0 64 0 0,0 0 0 0 0,9-13 0 0 0,-8 13 32 0 0,-1 0-32 0 0,9-14 0 0 0,-9 15-32 0 0,0-1 32 0 0,0 1-32 0 0,1-1 0 0 0,0 0 32 0 0,-1 0 0 0 0,0 0-32 0 0,1 0 32 0 0,-1 1-32 0 0,0 0 0 0 0,0 13 0 0 0,-8-15 0 0 0,9 15 0 0 0,-1-14 0 0 0,-8 14 32 0 0,9-14-32 0 0,-1 1 0 0 0,0 13 0 0 0,1-14 32 0 0,-1 1-32 0 0,0-1 0 0 0,0 0 0 0 0,9 0 0 0 0,-8 0 0 0 0,-1-13-128 0 0,9 13 385 0 0,-9 0-129 0 0,0 0 0 0 0,1 0-96 0 0,-1 1 0 0 0,1 13-32 0 0,-1-14 0 0 0,-8 1 32 0 0,8 13-32 0 0,-8-14 0 0 0,9 14 0 0 0,-9 0 32 0 0,0 0-32 0 0,0-14 0 0 0,0 14 0 0 0,0 0 0 0 0,0 0 0 0 0,0 0 0 0 0,0 0 64 0 0,0 0-64 0 0,0 0 0 0 0,0 0 0 0 0,0 0 0 0 0,0 0 0 0 0,0 0 0 0 0,0 0 0 0 0,0 0 0 0 0,0 0 0 0 0,0 0 0 0 0,0 0 0 0 0,0 0 0 0 0,0 0 0 0 0,8 0 0 0 0,-8 0 32 0 0,0 0-32 0 0,0 0-96 0 0,8-14-449 0 0,-8 14-576 0 0,9 0-897 0 0,-9 0-1409 0 0,0 0-1185 0 0</inkml:trace>
  <inkml:trace contextRef="#ctx0" brushRef="#br3" timeOffset="55">3067 2378 1505 0 0,'0'0'929'0'0,"0"0"32"0"0,0-13-128 0 0,0 13-64 0 0,0 0-193 0 0,0-14-159 0 0,9 14-65 0 0,-9-14-32 0 0,8 14 1 0 0,-8-14-33 0 0,9 14 0 0 0,-1-14 0 0 0,0 1 1 0 0,-8 13 31 0 0,9-14-96 0 0,-1 0 0 0 0,0 0 65 0 0,1 0-33 0 0,-1 14-96 0 0,1-14-32 0 0,-1 1-32 0 0,0-1 64 0 0,1 1-95 0 0,-1-1 31 0 0,0 0-32 0 0,1 0-32 0 0,-1 0 96 0 0,9 1-64 0 0,-9-1 0 0 0,0-14 0 0 0,9 15 0 0 0,-8-15 0 0 0,7 0 96 0 0,1 15-96 0 0,-1-15-32 0 0,-7 1 0 0 0,8-1 64 0 0,-9 14-63 0 0,9-13-1 0 0,-9-1 0 0 0,0 14-32 0 0,1 1-32 0 0,-1-14 32 0 0,0 13 32 0 0,1 0 0 0 0,-1 0-32 0 0,0 0 32 0 0,-8 0 64 0 0,9 1-64 0 0,-1-1 0 0 0,-8 0-32 0 0,9 0 0 0 0,-1 0 0 0 0,0 1 64 0 0,1 13 0 0 0,-1-14-32 0 0,0 1-32 0 0,1-1 64 0 0,-1 14-64 0 0,1-14 0 0 0,-9 0 0 0 0,8 14 0 0 0,0 0 0 0 0,-8-14 0 0 0,0 14 32 0 0,8-14 32 0 0,-8 14 0 0 0,0-13-32 0 0,0 13 0 0 0,9-13 32 0 0,-9 13 64 0 0,0 0-96 0 0,0 0 65 0 0,0-15-33 0 0,0 15 64 0 0,0 0-32 0 0,0-14-32 0 0,0 14 96 0 0,8 0-128 0 0,-8 0 96 0 0,0-14-64 0 0,0 14 0 0 0,0 0-64 0 0,0 0 64 0 0,0-13-32 0 0,8 13-32 0 0,-8-14 32 0 0,0 14 0 0 0,0-13-32 0 0,9 13 32 0 0,0-14-32 0 0,-9 0 0 0 0,8 0 0 0 0,0 14 0 0 0,-8-14 0 0 0,8 14 0 0 0,-8 0 0 0 0,0 0-64 0 0,0 0 385 0 0,0 0-97 0 0,0 0-352 0 0,0 0 352 0 0,0 0-160 0 0,0 0 192 0 0,0 0-512 0 0,0 0 512 0 0,0 0-480 0 0,0 0 512 0 0,0-14-544 0 0,0 14 448 0 0,0 0-160 0 0,0 0 0 0 0,0 0 0 0 0,0 0 0 0 0,0 0-32 0 0,0 0 0 0 0,0 0 0 0 0,0 0 0 0 0,0 0 0 0 0,0 0 0 0 0,0 0 0 0 0,8 0 32 0 0,-8 0-32 0 0,0-13 32 0 0,0 13 1 0 0,9 0-66 0 0,-9 0 66 0 0,0-14-1 0 0,8 14-32 0 0,-8 0 64 0 0,0 0-32 0 0,0-14 0 0 0,0 14-32 0 0,0 0 32 0 0,0-14-32 0 0,0 14 0 0 0,0 0 32 0 0,8 0 32 0 0,-8 0-32 0 0,0 0-64 0 0,0 0 64 0 0,0-14-32 0 0,0 14 0 0 0,0 0 0 0 0,0 0 0 0 0,0 0-32 0 0,0 0 32 0 0,0 0 0 0 0,0 0 0 0 0,0 0 0 0 0,0 0-64 0 0,0 0 32 0 0,0-13-96 0 0,0 13-1 0 0,0 0-31 0 0,0 0-96 0 0,0 0-128 0 0,0 0-193 0 0,0 0-192 0 0,0 0-159 0 0,0 0-482 0 0,0 0-319 0 0,0 0-257 0 0,0 0 224 0 0,9 0-1185 0 0</inkml:trace>
  <inkml:trace contextRef="#ctx0" brushRef="#br3" timeOffset="56">3210 1263 0 0 0,'0'0'801'0'0,"0"0"416"0"0,0 0-576 0 0,0 0-97 0 0,0 0-31 0 0,0 0 159 0 0,0 0-31 0 0,8 0-65 0 0,-8 0-31 0 0,8 0-65 0 0,1 0-63 0 0,-9 0-65 0 0,8 0 0 0 0,0 0-127 0 0,1 0 31 0 0,-1 0-32 0 0,1 0 32 0 0,-1-13-32 0 0,0 13-63 0 0,1 0-33 0 0,7 0 0 0 0,-8 0 32 0 0,9 0-128 0 0,-8 0 32 0 0,7 0 0 0 0,-7 0 0 0 0,7 0-32 0 0,1 0 32 0 0,-9 0-96 0 0,9 0 64 0 0,-9-14 32 0 0,9 14-32 0 0,-8 0 0 0 0,-1 0 0 0 0,0 0-32 0 0,1 0 32 0 0,-1 0 1 0 0,-8 0-33 0 0,8 0 0 0 0,1 0 0 0 0,-1 0 32 0 0,-8 0-32 0 0,9 0 0 0 0,-1 0 0 0 0,-8 0-32 0 0,8 0 64 0 0,-8 0-32 0 0,8 0 0 0 0,-8 0 0 0 0,0 0 32 0 0,9 0-32 0 0,-9 0 0 0 0,0 0 0 0 0,8 0 0 0 0,-8 0 0 0 0,0 0 0 0 0,0 0 32 0 0,8 0-32 0 0,-8 0 0 0 0,0 0 0 0 0,0 0 32 0 0,0 0-32 0 0,0 0 32 0 0,0 0-32 0 0,0 0 0 0 0,0 0 32 0 0,9 0-32 0 0,-9 0 32 0 0,0 0-64 0 0,0 0 32 0 0,9 0 32 0 0,-9 0 32 0 0,8 0-32 0 0,-8 0 0 0 0,0 0-32 0 0,8 0 32 0 0,-8 0-64 0 0,0 0-32 0 0,0 0-32 0 0,8 0 128 0 0,-8 0-32 0 0,0 0 0 0 0,8 0-32 0 0,-8 0 32 0 0,9 0 32 0 0,-9 0 32 0 0,0 0-64 0 0,8 0 0 0 0,-8 0 0 0 0,8 0 0 0 0,-8 0 32 0 0,9 14-32 0 0,-9-14 0 0 0,0 0 0 0 0,9 0-128 0 0,-9 0-225 0 0,0 13-287 0 0,0-13-417 0 0,8 0-481 0 0,-8 0-319 0 0,0 14-930 0 0</inkml:trace>
  <inkml:trace contextRef="#ctx0" brushRef="#br3" timeOffset="57">3694 1304 32 0 0,'0'0'2434'0'0,"0"0"-1729"0"0,0 0 128 0 0,0 0 64 0 0,0 0-65 0 0,0 0-319 0 0,0 0-97 0 0,0 0 97 0 0,0 0 63 0 0,0 0-287 0 0,0 0-65 0 0,0 0 384 0 0,0 0-191 0 0,0 0-97 0 0,0 0 96 0 0,0 14 1 0 0,0-14-1 0 0,0 14-63 0 0,0-14-33 0 0,0 14-64 0 0,0-1 0 0 0,0-13-95 0 0,0 14 31 0 0,0 0 32 0 0,0 0-224 0 0,8-14 64 0 0,-8 14-64 0 0,0 13 32 0 0,0-13 96 0 0,0-1-32 0 0,0 1-64 0 0,0 0 64 0 0,0 1-32 0 0,0-2 0 0 0,0 14 1 0 0,0-13-1 0 0,0 0 0 0 0,8 0-64 0 0,-8 0 32 0 0,0-1 32 0 0,0 1 0 0 0,0-1-64 0 0,0 1 64 0 0,9 0-64 0 0,-9 0 32 0 0,0 13 0 0 0,0-13 32 0 0,0 0-64 0 0,0 0 64 0 0,0 0-32 0 0,0 0-64 0 0,0 13 96 0 0,8-14-32 0 0,-8 1 32 0 0,0 14-64 0 0,0-14 32 0 0,0 13 0 0 0,0-13 0 0 0,0 0 0 0 0,0-1 0 0 0,0 15-32 0 0,9-14 32 0 0,-9-1-32 0 0,0 1 32 0 0,0 0-32 0 0,0 0 0 0 0,0 0 32 0 0,0-1 0 0 0,0 1-32 0 0,0 14 65 0 0,0-15 31 0 0,0 15 128 0 0,0-14-64 0 0,0 13-32 0 0,0 0 64 0 0,0-13-32 0 0,0 14 1 0 0,0 0-1 0 0,-9-15-96 0 0,9 15 64 0 0,0 0 0 0 0,0-15-32 0 0,0 14 64 0 0,0-13-64 0 0,0 14 33 0 0,0 0-33 0 0,-8-15 32 0 0,8 15-32 0 0,0 0 96 0 0,0-1-128 0 0,0 0 64 0 0,0 1 0 0 0,0 0-64 0 0,0-15 64 0 0,0 15-31 0 0,0 0 63 0 0,0-15-128 0 0,0 14 160 0 0,-9 1-96 0 0,9 0 64 0 0,0-1-64 0 0,0 1 32 0 0,0-1 33 0 0,0 1-65 0 0,-8-1 0 0 0,8 1-32 0 0,0-1 0 0 0,0 1 32 0 0,0-1-32 0 0,0 1-32 0 0,0-1-32 0 0,0 1 64 0 0,0-1 32 0 0,0 1-32 0 0,0 0 64 0 0,0-15-64 0 0,0 15-64 0 0,0-1 64 0 0,0-12-31 0 0,0 11 31 0 0,0 2-64 0 0,0-14 32 0 0,-8 14-32 0 0,8-1 32 0 0,0 0 32 0 0,0 2 0 0 0,0-3-32 0 0,0 2 0 0 0,0 0-64 0 0,0-1 96 0 0,0 0-64 0 0,0-12 32 0 0,0 26 0 0 0,0-28-32 0 0,0 15 32 0 0,0 0-32 0 0,0-14 64 0 0,0 13-64 0 0,0 1 0 0 0,0-15 0 0 0,0 1 0 0 0,0 13 32 0 0,0-13 0 0 0,0 0-32 0 0,0 14 0 0 0,0-14 32 0 0,0 13-32 0 0,0-13 32 0 0,0-1-32 0 0,0 15 32 0 0,0-14-32 0 0,0 13 32 0 0,0-13-32 0 0,0 13 0 0 0,0 1 0 0 0,0-14 32 0 0,0 13-32 0 0,0 1-32 0 0,8-1 32 0 0,-8 1 32 0 0,0-14-32 0 0,0 13 0 0 0,0 1 32 0 0,0-14-32 0 0,0 13 32 0 0,8-14-32 0 0,-8 1 0 0 0,0 0 0 0 0,0 1 32 0 0,0-2-32 0 0,0 14 0 0 0,0-13 0 0 0,9 0 32 0 0,-9 14-32 0 0,0-15 32 0 0,0 1-32 0 0,0-1 0 0 0,0 1 0 0 0,0 15 32 0 0,0-29-32 0 0,0 27 0 0 0,0-27 0 0 0,0 13 0 0 0,0 1 0 0 0,0-14 0 0 0,0 0 0 0 0,0 0 0 0 0,0 14 0 0 0,0-14 0 0 0,0 0 0 0 0,0 14 0 0 0,0 0 0 0 0,8-14 0 0 0,-8 13 0 0 0,0 1 0 0 0,0-1 0 0 0,0-13-32 0 0,0 14 0 0 0,9 0-96 0 0,-9 0 0 0 0,0 0-128 0 0,0 0 0 0 0,0-14-129 0 0,0 13-63 0 0,0 1-1 0 0,0-14-95 0 0,0 0-129 0 0,0 0-63 0 0,0 0 31 0 0,0 0-96 0 0,0 0-288 0 0,-9-14-416 0 0,1 1-1026 0 0,-1-1-1280 0 0,9 0-1410 0 0</inkml:trace>
  <inkml:trace contextRef="#ctx0" brushRef="#br3" timeOffset="58">3727 4663 0 0 0,'0'0'256'0'0,"0"0"1506"0"0,0 0-961 0 0,0 0-321 0 0,0 0-96 0 0,0 0 161 0 0,0 0 0 0 0,0 0-33 0 0,0 0-64 0 0,-8 0-63 0 0,8 0-1 0 0,0 0 33 0 0,0 0 63 0 0,0 0-32 0 0,0 0-95 0 0,0 0-1 0 0,0 0 32 0 0,0 14 1 0 0,0-14-1 0 0,0 0 1 0 0,0 14 31 0 0,0-14-32 0 0,0 14-95 0 0,0-1-1 0 0,0 1-64 0 0,0-1 0 0 0,0 1-64 0 0,0 0 1 0 0,0 0-1 0 0,0 0-64 0 0,0 0-32 0 0,8 13 160 0 0,-8-13-64 0 0,0 14 0 0 0,0-15-96 0 0,0 1 33 0 0,9 14 63 0 0,-9-15-128 0 0,0 1 64 0 0,0 0-32 0 0,0-1-32 0 0,0-13 96 0 0,0 14-96 0 0,0 0 64 0 0,0 0 64 0 0,0-14 32 0 0,0 13-31 0 0,0-13 63 0 0,0 14-64 0 0,-9-14-32 0 0,9 0 0 0 0,0 0-32 0 0,0 14-64 0 0,0-14 64 0 0,0 0-96 0 0,0 0 32 0 0,0 14-32 0 0,0-14 0 0 0,0 0 33 0 0,0 0-33 0 0,0 0 0 0 0,0 0 0 0 0,0 0-193 0 0,0 0-255 0 0,0 0-833 0 0,0 0-961 0 0,0 0-1410 0 0,0 0-2914 0 0</inkml:trace>
  <inkml:trace contextRef="#ctx0" brushRef="#br3" timeOffset="59">3769 5021 352 0 0,'-8'14'1794'0'0,"0"-1"-769"0"0,8-13-224 0 0,-9 14 288 0 0,9-14 0 0 0,-8 14-256 0 0,-1 0-129 0 0,1-14 65 0 0,-1 14-192 0 0,9 0-97 0 0,-8-1 0 0 0,0-13 33 0 0,0 14-65 0 0,0 0-63 0 0,-1-1-65 0 0,0 1 32 0 0,1 0-127 0 0,0 0-1 0 0,-1-1-96 0 0,-7 15 32 0 0,8 0 64 0 0,-9-1 97 0 0,-8 0-1 0 0,8 15 128 0 0,1-15-127 0 0,-1 1-65 0 0,0 14-96 0 0,0-29 0 0 0,1 14 0 0 0,7 1 97 0 0,1 0-65 0 0,-9-1-32 0 0,9-13-32 0 0,-1 14 64 0 0,1-15-96 0 0,0 1 0 0 0,-9 13-32 0 0,9 1 33 0 0,-1-14-65 0 0,-7 13 32 0 0,7 1-32 0 0,-8 0 32 0 0,1-1 0 0 0,8 0 32 0 0,-9 1 64 0 0,9 0-32 0 0,-9-1 0 0 0,8 0 0 0 0,-7-13-96 0 0,7 14 64 0 0,1-15-63 0 0,0 15 31 0 0,-1-14-64 0 0,1 0 64 0 0,0 0-32 0 0,-1-1 32 0 0,1 1-32 0 0,8 13-32 0 0,-8-13 64 0 0,-1 0-32 0 0,9 0 128 0 0,-8-1-320 0 0,-1-13 128 0 0,9 15-64 0 0,-8-2 64 0 0,0 1 0 0 0,-1-1 32 0 0,1 1 0 0 0,0 0 0 0 0,-9 0 32 0 0,0 0-32 0 0,9-1 0 0 0,-9 1 32 0 0,9-14-32 0 0,0 14 0 0 0,-1-14 0 0 0,1 13 32 0 0,8-13-32 0 0,-9 15 64 0 0,9-15-64 0 0,-8 0 0 0 0,8 0 0 0 0,0 0-64 0 0,-8 0 64 0 0,8 14 64 0 0,0-14-64 0 0,0 0 0 0 0,0 0 0 0 0,0 0 0 0 0,0 0 0 0 0,-8 13-64 0 0,8-13 128 0 0,0 0-64 0 0,0 0 0 0 0,0 0 0 0 0,0 0 0 0 0,0 0-64 0 0,0 0 32 0 0,0 0-128 0 0,0 0-449 0 0,0 0-512 0 0,0 0-577 0 0,8 0-1441 0 0,0 0-2594 0 0</inkml:trace>
  <inkml:trace contextRef="#ctx0" brushRef="#br3" timeOffset="60">3143 3424 897 0 0,'0'-13'1025'0'0,"0"13"-353"0"0,0 0 1 0 0,0 0 0 0 0,0 0-1 0 0,0 0 33 0 0,0 0-96 0 0,0 0 31 0 0,0 0 65 0 0,0 0 64 0 0,0 0-97 0 0,0 0-31 0 0,0 0-33 0 0,0 0-63 0 0,0 0-97 0 0,0 0 33 0 0,0 0-1 0 0,0 0 33 0 0,0 0-97 0 0,0 0-96 0 0,0 0 1 0 0,0 0-65 0 0,0 0-192 0 0,0 0 32 0 0,0 0 32 0 0,0 0-96 0 0,0 0 0 0 0,0 0 96 0 0,0 0-63 0 0,0 0 31 0 0,0 13-32 0 0,0-13 64 0 0,0 14-32 0 0,0-14-32 0 0,0 0-64 0 0,0 13 64 0 0,0 1 0 0 0,0-14 0 0 0,0 15-32 0 0,0-15 32 0 0,0 14 0 0 0,0-1 0 0 0,0-13-96 0 0,0 13 64 0 0,0-13 64 0 0,0 14-96 0 0,0-14 32 0 0,0 0 0 0 0,0 14 1 0 0,0-14-1 0 0,0 0-32 0 0,0 14 0 0 0,0-14 0 0 0,0 0 32 0 0,0 0 0 0 0,0 0-32 0 0,0 0 0 0 0,0 0 32 0 0,0 0 0 0 0,0 0 32 0 0,0 0-32 0 0,0 0-32 0 0,0 0 64 0 0,0 0 0 0 0,0 0-32 0 0,0 0-64 0 0,0 0-288 0 0,0 0-353 0 0,0 0-512 0 0,0 0-737 0 0,0 0-1409 0 0,0 0-1249 0 0</inkml:trace>
  <inkml:trace contextRef="#ctx0" brushRef="#br3" timeOffset="61">3143 3411 96 0 0,'0'0'32'0'0,"0"0"128"0"0,0 0 481 0 0,0 0-97 0 0,0 0 1 0 0,0 0-33 0 0,0 0 65 0 0,0 0-1 0 0,0 0-95 0 0,0 0 31 0 0,0 0 1 0 0,0 0-193 0 0,0 0 1 0 0,0 0 63 0 0,0 0-64 0 0,0 0 33 0 0,0 0 63 0 0,0 0 32 0 0,0 0-191 0 0,0 0 127 0 0,0 0-96 0 0,0 0-32 0 0,8 0 65 0 0,-8-14-33 0 0,0 14 0 0 0,0 0-63 0 0,0 0-33 0 0,0 0 64 0 0,9 0-32 0 0,-9 0 0 0 0,0 0 1 0 0,8-14-1 0 0,-8 14 32 0 0,0 0 32 0 0,8 0-128 0 0,-8-14 33 0 0,0 14-33 0 0,9 0-64 0 0,-9 0 64 0 0,8-14 64 0 0,-8 14-128 0 0,0 0 32 0 0,8-14-96 0 0,-8 14 65 0 0,0 0-1 0 0,9-13-64 0 0,-9 13-64 0 0,0-13 64 0 0,8 13 0 0 0,-8 0-32 0 0,0 0 64 0 0,8-15-64 0 0,-8 15 32 0 0,0 0 0 0 0,0 0-32 0 0,0-14 32 0 0,9 14-32 0 0,-9 0 0 0 0,0 0 32 0 0,0 0 0 0 0,0 0 32 0 0,0 0-64 0 0,0 0 0 0 0,0 0 0 0 0,0 0 0 0 0,0 0 0 0 0,0 0 0 0 0,0 0 0 0 0,0-13 32 0 0,0 13-32 0 0,0 0 32 0 0,0 0-32 0 0,0 0 32 0 0,8 0-32 0 0,-8 0-32 0 0,0 0 32 0 0,0 0 32 0 0,0 0-32 0 0,0 0 32 0 0,0 0-32 0 0,0 0 0 0 0,0 0 0 0 0,0 0-32 0 0,0 0 32 0 0,0 0 0 0 0,0 0-32 0 0,0 0 32 0 0,0 0 32 0 0,0 0-32 0 0,0 0 0 0 0,0 0 0 0 0,0 0 0 0 0,0 0 0 0 0,0 0 0 0 0,0 0 0 0 0,0 0 0 0 0,0 0 0 0 0,0 0 0 0 0,0 0 0 0 0,0 0-32 0 0,0 0 32 0 0,0 0-32 0 0,0 0 0 0 0,0 0 32 0 0,0 0 0 0 0,0 0 0 0 0,0 0 0 0 0,0 0 32 0 0,0 0-64 0 0,0 0-32 0 0,0 0 32 0 0,0 0 0 0 0,0 0 0 0 0,0 0 32 0 0,0 0 32 0 0,0 0-32 0 0,0 0 0 0 0,0 0 0 0 0,0 0 0 0 0,0 0 0 0 0,0 13 0 0 0,0-13 0 0 0,0 0 32 0 0,0 0-32 0 0,0 0 0 0 0,0 0 32 0 0,0 14-32 0 0,0-14 64 0 0,0 15-64 0 0,0-15 32 0 0,0 13 0 0 0,0-13 0 0 0,0 13-64 0 0,0-13 64 0 0,0 0 0 0 0,0 14 0 0 0,0 0-32 0 0,0-14 64 0 0,0 0-32 0 0,0 14-32 0 0,0-14 32 0 0,0 0 0 0 0,0 14-64 0 0,0-14 64 0 0,0 0-32 0 0,0 0 0 0 0,0 14 0 0 0,0-14 0 0 0,0 0 0 0 0,0 0 32 0 0,0 13-32 0 0,0-13 0 0 0,8 14 0 0 0,-8-14 32 0 0,0 13-32 0 0,0 1 32 0 0,0-14-32 0 0,0 0 32 0 0,0 15-32 0 0,0-15 0 0 0,0 14 0 0 0,0-14 0 0 0,0 0 0 0 0,0 13 0 0 0,0-13 0 0 0,0 0 32 0 0,0 0 0 0 0,0 0-32 0 0,0 0 129 0 0,0 0-33 0 0,0 0-96 0 0,0-13 0 0 0,0 13-32 0 0,0 0-64 0 0,0 0 32 0 0,0 0-129 0 0,0-14 1 0 0,0 14 96 0 0,0 0-96 0 0,0 0 0 0 0,0 0 0 0 0,0 0-33 0 0,0-15 129 0 0,0 15-96 0 0,0 0 160 0 0,0 0-128 0 0,0 0-32 0 0,0 0-1 0 0,0 0 97 0 0,0 0 0 0 0,0 0 0 0 0,0 0 64 0 0,0 0-64 0 0,0 0 32 0 0,0 0 32 0 0,0 0 32 0 0,0 0 0 0 0,0 0 0 0 0,0 0 0 0 0,0 0 0 0 0,0 0 0 0 0,0 0 0 0 0,0 0 0 0 0,0 0 0 0 0,0 0 0 0 0,0 0 0 0 0,0 0 0 0 0,0 0 0 0 0,0 0 0 0 0,0 15 0 0 0,0-15 0 0 0,0 0 32 0 0,0 0 32 0 0,0 0 0 0 0,-8 0 0 0 0,8 0 0 0 0,0 0 32 0 0,0 14-32 0 0,-8-14-32 0 0,8 0 97 0 0,0 0-33 0 0,-9 0 0 0 0,9 0-32 0 0,0 13 32 0 0,-8-13 0 0 0,8 0-64 0 0,-8 0-32 0 0,8 0 32 0 0,-9 0 0 0 0,9 13 64 0 0,-8-13-96 0 0,8 0 0 0 0,-8 0 32 0 0,8 0-32 0 0,0 0 32 0 0,-9 14 0 0 0,9-14-32 0 0,0 0 0 0 0,-8 0 0 0 0,8 0-32 0 0,0 0 64 0 0,0 0 0 0 0,-8 0-32 0 0,8 0 0 0 0,0 0 0 0 0,0 0 0 0 0,0 0 0 0 0,0 0-32 0 0,0 0 0 0 0,0 0 64 0 0,0 0-288 0 0,0 0-256 0 0,0 0-225 0 0,0 0-769 0 0,0 0-896 0 0,0 0-352 0 0,0 14-2051 0 0</inkml:trace>
  <inkml:trace contextRef="#ctx0" brushRef="#br3" timeOffset="62">3051 3424 96 0 0,'0'0'224'0'0,"0"0"577"0"0,0 0-256 0 0,0 0-97 0 0,0 0 0 0 0,0 0-31 0 0,0 0-193 0 0,0 0-64 0 0,0 0-32 0 0,0 0 64 0 0,0 0 97 0 0,0 0-33 0 0,0 0 0 0 0,0 0-128 0 0,0 0 65 0 0,0 0-97 0 0,0 0 192 0 0,0-13-96 0 0,0 13 96 0 0,0 0-31 0 0,0 0-1 0 0,0 0-32 0 0,0 0 0 0 0,0 0-96 0 0,0 0 65 0 0,0 0-33 0 0,0 0-32 0 0,0 0-32 0 0,0 0 128 0 0,0 0-64 0 0,0 0-32 0 0,0 0 65 0 0,0 0-1 0 0,0 0-32 0 0,0 0 0 0 0,0 0 0 0 0,0 0-64 0 0,0 0 32 0 0,0 0-160 0 0,0 0 129 0 0,0 0-65 0 0,0 0 0 0 0,0 0 0 0 0,0 0 0 0 0,0 0 64 0 0,8 0 64 0 0,-8 0 64 0 0,0 0 0 0 0,8 0 65 0 0,-8 0-129 0 0,9 0 64 0 0,-9 0-32 0 0,8 0-32 0 0,-8 0 0 0 0,9 0-31 0 0,-9 0 31 0 0,8 0-64 0 0,-8 0 64 0 0,8 0-96 0 0,-8 0-64 0 0,9 0 96 0 0,-9 0-32 0 0,0-14-32 0 0,8 14 0 0 0,-8 0-32 0 0,0 0 0 0 0,0 0 0 0 0,0 0 0 0 0,0 0 0 0 0,8 0 0 0 0,-8 0 0 0 0,0 0-224 0 0,9 0-288 0 0,-9 0-321 0 0,0 0-513 0 0,8 0-511 0 0,-8 0-578 0 0,0 14-1152 0 0</inkml:trace>
  <inkml:trace contextRef="#ctx0" brushRef="#br3" timeOffset="63">3118 3259 192 0 0,'0'0'1281'0'0,"0"0"-608"0"0,0 0-225 0 0,0 0-127 0 0,0 0 31 0 0,0 0 32 0 0,0 0-63 0 0,0 0-65 0 0,0 0 353 0 0,0 0-65 0 0,0 0 65 0 0,0 0-161 0 0,0 0 1 0 0,-9 0-33 0 0,9 14-32 0 0,0-14-63 0 0,-8 0 127 0 0,8 13-192 0 0,0-13 65 0 0,-8 0-65 0 0,8 14-32 0 0,0-14-32 0 0,-9 15 0 0 0,9-15-31 0 0,-8 13-33 0 0,-1 0-32 0 0,9-13-32 0 0,-8 14 0 0 0,8 0-32 0 0,-8-14 0 0 0,8 0 0 0 0,0 14-32 0 0,-8-14 64 0 0,8 0-64 0 0,0 14 0 0 0,0-14 0 0 0,0 0 0 0 0,0 0 0 0 0,0 0-64 0 0,0 0-417 0 0,0 0-191 0 0,0 0-321 0 0,8 0-737 0 0,-8 0-480 0 0,8-14-1153 0 0</inkml:trace>
  <inkml:trace contextRef="#ctx0" brushRef="#br3" timeOffset="64">3109 3273 865 0 0,'0'0'1409'0'0,"0"0"-416"0"0,0 0-256 0 0,0 0-97 0 0,9 0 1 0 0,-9 0-129 0 0,0 0 33 0 0,0 0-129 0 0,8 0-63 0 0,-8 0 63 0 0,8 0-128 0 0,-8 0 65 0 0,9 0-129 0 0,-1 0-64 0 0,-8 0 0 0 0,9 0 0 0 0,-1 0-128 0 0,0 13 97 0 0,1-13-33 0 0,-1 0-64 0 0,-8 14-32 0 0,8-14 0 0 0,1 0 32 0 0,-1 15 32 0 0,0-15-32 0 0,1 0 0 0 0,-1 0 0 0 0,-8 0 0 0 0,8 0-32 0 0,-8 0-32 0 0,9 0 32 0 0,-9 0 32 0 0,8 0 32 0 0,-8 0 0 0 0,0 0-64 0 0,0 0-160 0 0,0 0-353 0 0,0 0-512 0 0,0 0-640 0 0,0 0-737 0 0</inkml:trace>
  <inkml:trace contextRef="#ctx0" brushRef="#br3" timeOffset="65">3051 3397 0 0 0,'0'0'320'0'0,"0"0"801"0"0,0 0-448 0 0,0 0-193 0 0,0 0-95 0 0,0-14 31 0 0,0 14 33 0 0,0 0-33 0 0,0 0-64 0 0,0 0-95 0 0,0 0 63 0 0,0 0-160 0 0,0 0-96 0 0,0 0 32 0 0,0 0 128 0 0,0 14-63 0 0,0-14 63 0 0,0 0 0 0 0,0 0 64 0 0,0 14-192 0 0,0-14 65 0 0,0 13 31 0 0,0-13 64 0 0,0 14-96 0 0,0-14-96 0 0,0 13 96 0 0,0 1-64 0 0,0-14-96 0 0,0 15 32 0 0,0-1 0 0 0,0-14 0 0 0,0 13 1 0 0,8-13-1 0 0,-8 13 0 0 0,0-13-32 0 0,0 14 32 0 0,0-14-32 0 0,0 0 0 0 0,0 0 0 0 0,0 0-32 0 0,0 14 32 0 0,0-14 32 0 0,0 0-32 0 0,0 14 0 0 0,0-14 0 0 0,0 0 0 0 0,0 0 64 0 0,0 0-64 0 0,0 0 0 0 0,0 0 64 0 0,0 0 32 0 0,0 0 0 0 0,0 0 0 0 0,0 0-96 0 0,0 0 0 0 0,0 0 32 0 0,0 0-32 0 0,8 0 0 0 0,-8 0 0 0 0,0 0-32 0 0,0 0 64 0 0,0 0-64 0 0,0 0 32 0 0,9-14 0 0 0,-9 14 0 0 0,0 0 32 0 0,0 0 32 0 0,8 0-32 0 0,-8 0 0 0 0,9 0 32 0 0,-1-14-32 0 0,-8 14 64 0 0,8 0 32 0 0,1 0-31 0 0,-1 0 31 0 0,0 0-64 0 0,-8 0 32 0 0,9-14-64 0 0,-1 14 0 0 0,1 0-32 0 0,-9 0-32 0 0,8 0 32 0 0,-8 0 0 0 0,0 0 0 0 0,0 0 32 0 0,0 0-416 0 0,8 0-577 0 0,-8 0-481 0 0,0 0-736 0 0,0 14-2210 0 0</inkml:trace>
  <inkml:trace contextRef="#ctx0" brushRef="#br3" timeOffset="66">721 3534 545 0 0,'0'0'1345'0'0,"0"0"-576"0"0,0 0-97 0 0,0 0 1 0 0,0 0 63 0 0,0 0-191 0 0,0 0-193 0 0,0 0 65 0 0,0 0 31 0 0,0 0 65 0 0,0 0 63 0 0,0 0 33 0 0,0 0-97 0 0,8 0-63 0 0,-8 0-1 0 0,0 0-64 0 0,0 0-127 0 0,0 0 63 0 0,0 0-160 0 0,0 0 32 0 0,0 0 1 0 0,0 0-65 0 0,0 0 256 0 0,0 0-96 0 0,0 0-31 0 0,0 0-1 0 0,0 0-96 0 0,0 0 0 0 0,0 0 64 0 0,0 0-96 0 0,9 0 33 0 0,-9 0-33 0 0,0 14 32 0 0,0-14-32 0 0,0 0 32 0 0,0 0-32 0 0,0 14-32 0 0,0-14 64 0 0,0 0-95 0 0,8 14 63 0 0,-8-14-64 0 0,0 14 64 0 0,0-14-64 0 0,0 13 0 0 0,0-13 0 0 0,0 0 0 0 0,0 14 0 0 0,0-14 32 0 0,0 13 32 0 0,0-13-96 0 0,0 0 96 0 0,0 15-63 0 0,0-15 63 0 0,8 14-32 0 0,-8-1-32 0 0,0 1 64 0 0,0-14 0 0 0,0 13 0 0 0,0 1 0 0 0,0-14-64 0 0,0 14 0 0 0,0-14 33 0 0,0 0-65 0 0,0 14-32 0 0,0-14 32 0 0,0 14 32 0 0,0-14 0 0 0,0 0-32 0 0,0 14 0 0 0,0-14 32 0 0,0 13 32 0 0,9-13-64 0 0,-9 0 32 0 0,0 14-64 0 0,0-14 0 0 0,0 0 0 0 0,0 14 64 0 0,0-14-32 0 0,0 14 0 0 0,0-14 32 0 0,0 13-64 0 0,0-13 32 0 0,0 14 32 0 0,0-14 0 0 0,0 14-32 0 0,0-14 0 0 0,0 13-32 0 0,0-13 64 0 0,0 14-32 0 0,0-14 1 0 0,0 14 31 0 0,0-14-64 0 0,0 14 32 0 0,0-14-32 0 0,0 0 32 0 0,0 14 0 0 0,0-14 0 0 0,0 0 0 0 0,0 14 0 0 0,0-14-32 0 0,0 13 0 0 0,0 1 64 0 0,0-14-64 0 0,0 14 32 0 0,0-14 0 0 0,0 13 0 0 0,0-13 0 0 0,0 14-32 0 0,0-14 64 0 0,0 14-64 0 0,0-14 0 0 0,0 14 0 0 0,0-14 0 0 0,0 13 0 0 0,0-13 0 0 0,0 14 32 0 0,0-14-32 0 0,0 14 32 0 0,0-14 0 0 0,0 0-32 0 0,0 14 0 0 0,0-14 32 0 0,0 13 0 0 0,0-13-32 0 0,0 14 0 0 0,0-14 0 0 0,0 14 0 0 0,0-14 32 0 0,0 0 0 0 0,0 14-32 0 0,0-14 0 0 0,0 14-32 0 0,0-14 32 0 0,0 13 32 0 0,0-13-32 0 0,8 14 0 0 0,-8-14 32 0 0,0 14 0 0 0,0 0-32 0 0,0-14 32 0 0,0 13-32 0 0,0-13 0 0 0,0 14 32 0 0,0 0 0 0 0,0 0-32 0 0,0-14 0 0 0,0 13 32 0 0,0 1 0 0 0,0 0 0 0 0,0 0 33 0 0,0 0-1 0 0,-8-1-32 0 0,8 1 32 0 0,0-14 0 0 0,0 27 0 0 0,0-13-32 0 0,0-14 32 0 0,0 15-64 0 0,0-2 64 0 0,0 1 0 0 0,0-1-32 0 0,0 1-32 0 0,0 0 64 0 0,0 0-32 0 0,0-14 0 0 0,0 14 32 0 0,0-1-32 0 0,0 1 32 0 0,0-1 32 0 0,0 1-64 0 0,0 0 0 0 0,0 1 0 0 0,0-2 1 0 0,0 1-1 0 0,0-14 0 0 0,0 13 0 0 0,0 1-32 0 0,0 0 32 0 0,0 0 0 0 0,0 0 32 0 0,8-1-32 0 0,-8 1 0 0 0,0-1 0 0 0,0 1-32 0 0,0 0 32 0 0,0 0 32 0 0,0 0-32 0 0,0 0 32 0 0,0-1-64 0 0,0 15 32 0 0,0-14 0 0 0,0 0 0 0 0,0-14 0 0 0,0 13-32 0 0,0 1 32 0 0,0-1 0 0 0,0-13-32 0 0,0 15 0 0 0,0-2 0 0 0,0-13 32 0 0,0 14-64 0 0,0 0 32 0 0,0-1 0 0 0,0 1 0 0 0,0-14 32 0 0,0 14-32 0 0,0 0 0 0 0,0-14 32 0 0,0 13-32 0 0,0 1 32 0 0,0-14-32 0 0,0 14 0 0 0,0-14 0 0 0,0 0 0 0 0,0 14 32 0 0,0-14-32 0 0,0 14 0 0 0,0-14 32 0 0,0 14-32 0 0,0-1 0 0 0,0-13 0 0 0,0 14 0 0 0,0 0 0 0 0,0-14 32 0 0,0 13-32 0 0,0 1 0 0 0,0-14 0 0 0,0 14 0 0 0,0-14 0 0 0,0 14 0 0 0,0-1 0 0 0,0-13 0 0 0,0 14 32 0 0,0-14-32 0 0,0 0 0 0 0,0 0 0 0 0,0 14 0 0 0,0-14 0 0 0,0 0 0 0 0,0 0 0 0 0,0 14 0 0 0,0-14 0 0 0,0 14 0 0 0,0 0-224 0 0,-8-14-384 0 0,8 13-289 0 0,0 0-545 0 0,-9 1-736 0 0,9-14-1281 0 0,0 14-2146 0 0</inkml:trace>
  <inkml:trace contextRef="#ctx0" brushRef="#br3" timeOffset="67">763 5214 769 0 0,'0'0'1601'0'0,"0"0"-704"0"0,0 0-224 0 0,0 0-1 0 0,0 0 65 0 0,0 0-32 0 0,0 0-97 0 0,0 0 65 0 0,0 0-64 0 0,0 0-97 0 0,0 0-224 0 0,0 0 129 0 0,0 0 31 0 0,0 0 97 0 0,0 0-65 0 0,0 0-224 0 0,0-14 1 0 0,0 14-1 0 0,0 0 32 0 0,8 0 32 0 0,-8-14-127 0 0,0 14 31 0 0,9 0-64 0 0,-9-14 0 0 0,8 14 32 0 0,-8 0-128 0 0,8-13 64 0 0,-8 13-64 0 0,8 0 65 0 0,-8-14-65 0 0,9 14 32 0 0,-1-14 32 0 0,0 14-96 0 0,1-13 64 0 0,-9 13 0 0 0,8-14-96 0 0,1 0 128 0 0,-1 14-32 0 0,0-14 64 0 0,0 14-95 0 0,-8-14 95 0 0,9 14-32 0 0,-1-14 0 0 0,1 14-96 0 0,-1-13 96 0 0,0 13-32 0 0,1-14 32 0 0,-1 0-96 0 0,0 14 32 0 0,-8-14 32 0 0,9 14-64 0 0,-1-13 1 0 0,1-1-33 0 0,-9 14 32 0 0,8 0-32 0 0,0-14 0 0 0,-8 14 32 0 0,9 0 0 0 0,-9-13 0 0 0,8 13 0 0 0,-8-15 0 0 0,8 15 0 0 0,-8 0 0 0 0,8-13-32 0 0,-8 13 64 0 0,9-14-32 0 0,0 14 32 0 0,-1-13-32 0 0,0 13-32 0 0,-8-14 0 0 0,8 14 0 0 0,1-14 64 0 0,-1 14-64 0 0,-8-14 0 0 0,8 14 32 0 0,1-14-32 0 0,-1 14 32 0 0,-8 0-32 0 0,9-13 64 0 0,-1 13-32 0 0,0-14-32 0 0,0 0 32 0 0,-8 14-32 0 0,9-14 0 0 0,-1 0-32 0 0,-8 14 32 0 0,8-14 0 0 0,1 14 32 0 0,0-13-32 0 0,-1-1 32 0 0,-8 14-32 0 0,8 0 32 0 0,0-13 0 0 0,-8 13-32 0 0,0 0 32 0 0,8-14-32 0 0,-8 14 32 0 0,9 0 0 0 0,-9-14-32 0 0,9 14 0 0 0,-1 0 32 0 0,-8-14 0 0 0,8 14-32 0 0,1-14 0 0 0,-9 1 32 0 0,8 13 0 0 0,0 0-32 0 0,-8-14 33 0 0,8 14-33 0 0,-8-13 0 0 0,9 13 32 0 0,-9 0-32 0 0,8-15 32 0 0,1 15-32 0 0,-9-14 0 0 0,8 14 0 0 0,-8-14-32 0 0,8 14 32 0 0,-8 0 32 0 0,0-13-32 0 0,9 13 32 0 0,-9-14-32 0 0,8 14 0 0 0,-8 0 0 0 0,8 0 0 0 0,-8-13 32 0 0,8 13-32 0 0,-8 0 0 0 0,0 0 0 0 0,9-14 0 0 0,-9 14 0 0 0,8 0 0 0 0,-8 0 0 0 0,9 0 0 0 0,-9-14 0 0 0,8 14 32 0 0,-8 0-32 0 0,0 0 0 0 0,0 0 32 0 0,9 0-32 0 0,-9 0 0 0 0,0-14 32 0 0,0 14-32 0 0,0 0 32 0 0,0 0-32 0 0,8 0 32 0 0,-8 0 0 0 0,0 0 64 0 0,0 0 0 0 0,0 0-96 0 0,0 0 32 0 0,8 0 32 0 0,-8-14-32 0 0,0 14 0 0 0,0 0-64 0 0,0 0 32 0 0,0 0-32 0 0,0 0-64 0 0,0 0 96 0 0,0 14-416 0 0,0-14-641 0 0,-8 0-961 0 0,0 14-833 0 0,8-14-2562 0 0</inkml:trace>
  <inkml:trace contextRef="#ctx0" brushRef="#br3" timeOffset="68">1381 2750 2114 0 0,'0'0'1217'0'0,"0"0"-224"0"0,0 0-416 0 0,0 0-65 0 0,0 0-31 0 0,0 0-193 0 0,0 13 288 0 0,0-13 1 0 0,0 0 32 0 0,0 0-65 0 0,0 0-31 0 0,0 14-161 0 0,0-14 32 0 0,0 14-128 0 0,0-14 1 0 0,0 14-1 0 0,0-14-32 0 0,0 14 64 0 0,8-14-159 0 0,-8 14 127 0 0,0-14-32 0 0,0 13-64 0 0,0-13-32 0 0,0 14 0 0 0,0-14 129 0 0,0 14-65 0 0,0-1 64 0 0,0-13 64 0 0,0 14-63 0 0,0 0-1 0 0,0-14-32 0 0,0 14-64 0 0,0-1 0 0 0,0 1 1 0 0,0 0-65 0 0,0-14 32 0 0,0 14-64 0 0,0 0-32 0 0,0-1-64 0 0,0 1 96 0 0,0 0-32 0 0,0 0-32 0 0,0-1 64 0 0,0 1 64 0 0,0 0 0 0 0,0 0-32 0 0,0-1-64 0 0,0 2 160 0 0,0-2-159 0 0,0 1 63 0 0,0-1 0 0 0,0 1-64 0 0,0 0 96 0 0,0 0-32 0 0,0 0-32 0 0,0-1 64 0 0,0 1-128 0 0,0-14 32 0 0,0 14-32 0 0,0-1 32 0 0,0 1 32 0 0,0-14 0 0 0,0 15-32 0 0,0-2 0 0 0,0-13-32 0 0,0 13 32 0 0,0-13 32 0 0,0 14-32 0 0,0 0 1 0 0,-8 0-1 0 0,8-14-32 0 0,0 14 64 0 0,0 0-32 0 0,0-1 0 0 0,0 1 32 0 0,0-1-32 0 0,0 1 32 0 0,0 1 64 0 0,-9-1-64 0 0,9 12 32 0 0,0-12 64 0 0,0 0-32 0 0,0 0 97 0 0,-8 14-33 0 0,8-15 64 0 0,0 1-128 0 0,0 14 32 0 0,0-14 64 0 0,0-1-127 0 0,0 1 95 0 0,-9-1 64 0 0,9 15-128 0 0,0-14 64 0 0,0 0-64 0 0,0 13 65 0 0,0-13-65 0 0,0 14-64 0 0,0-15 64 0 0,0 1-32 0 0,0 0-64 0 0,0-1 64 0 0,-8 1 0 0 0,8-14-64 0 0,0 14 64 0 0,0 0-32 0 0,0 0-32 0 0,0 0 65 0 0,0-1-33 0 0,0 1 0 0 0,0 0-64 0 0,0-1 64 0 0,0-13 0 0 0,0 14-32 0 0,0 0 0 0 0,0 0 32 0 0,0-14-32 0 0,0 13 0 0 0,0 1 32 0 0,0 0-64 0 0,0 0 0 0 0,0-1 32 0 0,0 1-64 0 0,0 0 32 0 0,0 0 32 0 0,0 0 0 0 0,0 13 0 0 0,0-13-32 0 0,0 13 32 0 0,0-13 32 0 0,0 14-64 0 0,0-15 32 0 0,0 15-32 0 0,0-14 32 0 0,0 13 0 0 0,0-13 0 0 0,0 13 0 0 0,0-13 0 0 0,0 14 32 0 0,0-14-64 0 0,0 13-32 0 0,0-13 128 0 0,0 14-31 0 0,0-15-1 0 0,8 14-32 0 0,-8-13 64 0 0,0 15-32 0 0,0-16-32 0 0,9 1-32 0 0,-9 13 64 0 0,0-27-32 0 0,0 14-32 0 0,8 0-32 0 0,-8 0 64 0 0,0-14-32 0 0,0 13-96 0 0,0-13-192 0 0,0 0-289 0 0,0 0-480 0 0,0 0-224 0 0,0 0-385 0 0,0 0-544 0 0,0 0-801 0 0,0 0-1857 0 0</inkml:trace>
  <inkml:trace contextRef="#ctx0" brushRef="#br3" timeOffset="69">746 3534 1217 0 0,'8'0'1794'0'0,"-8"0"-833"0"0,0 0 0 0 0,0-14-97 0 0,0 14-31 0 0,9 0-128 0 0,-9-13 64 0 0,0 13-161 0 0,8 0-95 0 0,-8-13-97 0 0,9 13-32 0 0,-9-14 1 0 0,8 14-65 0 0,0-15 65 0 0,-8 15-129 0 0,8-14 0 0 0,1 1 0 0 0,-9 13-96 0 0,8-14 33 0 0,-8 14-1 0 0,8-13-128 0 0,1-1 64 0 0,-9 14-32 0 0,8-14 32 0 0,1 14-32 0 0,-1-14 0 0 0,0 0 0 0 0,-8 0 33 0 0,8 14-1 0 0,1-13 96 0 0,-1 0-32 0 0,1-2 0 0 0,-1 1 32 0 0,0 1-95 0 0,1-1-1 0 0,-1 0 0 0 0,0 1-64 0 0,1-1-32 0 0,-1 0 64 0 0,1 0-32 0 0,-9 14-32 0 0,8-14 0 0 0,0 1 32 0 0,-8-1 0 0 0,9 14 0 0 0,-1-13-32 0 0,-8 13-64 0 0,8-15 96 0 0,0 2 0 0 0,-8 13-32 0 0,9-14 0 0 0,-9 0-32 0 0,9 0 0 0 0,-1 14 65 0 0,-8-13-33 0 0,8-1 64 0 0,0 0-32 0 0,9 0 0 0 0,-9 1 32 0 0,1-1-32 0 0,-1 0 0 0 0,1 14-32 0 0,7-14 0 0 0,-8 0 64 0 0,1-13-96 0 0,7 13 32 0 0,-7 0-64 0 0,0 1 64 0 0,7-1 0 0 0,-8 0 0 0 0,0 1-32 0 0,10-1 32 0 0,-10 0 0 0 0,0 14-32 0 0,1-14 32 0 0,-1 0-32 0 0,0 0 0 0 0,0 1 32 0 0,-8 13-32 0 0,9-14 0 0 0,-1 1 0 0 0,1 13 0 0 0,-1-14 0 0 0,0 0 0 0 0,1 14 0 0 0,-1-15 0 0 0,0 15 32 0 0,0-13-32 0 0,1 0 0 0 0,-9 13 32 0 0,8-14-32 0 0,1 14 0 0 0,-9 0 0 0 0,8-14 0 0 0,-8 14 0 0 0,0 0 0 0 0,0 0 0 0 0,0 0-32 0 0,0 0 32 0 0,0 0 0 0 0,9 0-32 0 0,-9 0 32 0 0,0 0 0 0 0,0 0 32 0 0,0 0-32 0 0,8 0 0 0 0,-8 0 0 0 0,0 0 0 0 0,0 0 32 0 0,0 0-32 0 0,0 0 0 0 0,0 0 0 0 0,0 0-32 0 0,0 0 32 0 0,0 0-32 0 0,0 0-32 0 0,0 0 64 0 0,0 0 64 0 0,-8 14 0 0 0,8-14 0 0 0,0 14-288 0 0,-9-14-801 0 0,9 13-1121 0 0,-8-13-1217 0 0,8 13-2883 0 0</inkml:trace>
  <inkml:trace contextRef="#ctx0" brushRef="#br4" timeOffset="70">1289 3094 1666 0 0,'0'0'1889'0'0,"0"0"-447"0"0,0 0-225 0 0,0 0 64 0 0,0 0-320 0 0,0 0-192 0 0,0 0-161 0 0,0 0 1 0 0,0 0 128 0 0,0 0-1 0 0,0 0-63 0 0,0 0-32 0 0,0 0-97 0 0,8 0-64 0 0,-8 0 1 0 0,9 0-65 0 0,-9 0 1 0 0,8 0-129 0 0,0 0 96 0 0,1 0-127 0 0,-1 0-1 0 0,0 0-64 0 0,0 0-32 0 0,1 0 32 0 0,-1 0-96 0 0,1 0 33 0 0,-1 0-65 0 0,9 0 128 0 0,-9 14-128 0 0,9-14 64 0 0,-9 0-128 0 0,9 0 64 0 0,-9 0 32 0 0,9 0-32 0 0,0 0-96 0 0,-9 13 128 0 0,9-13-32 0 0,-9 0-32 0 0,9 0 0 0 0,-9 0-32 0 0,9 15 64 0 0,-9-15-32 0 0,9 0 33 0 0,-9 0-33 0 0,0 0-32 0 0,9 13 32 0 0,-8-13 32 0 0,-1 0 32 0 0,9 0-64 0 0,-9 0 64 0 0,0 14 32 0 0,1-14-128 0 0,-1 0 0 0 0,0 0 96 0 0,1 0-32 0 0,-1 0 0 0 0,-8 13 64 0 0,17-13-32 0 0,-17 0-64 0 0,17 14 97 0 0,-9-14-65 0 0,0 0 64 0 0,1 0-32 0 0,7 0 64 0 0,-8 0-64 0 0,10 14 32 0 0,-10-14-32 0 0,8 0 0 0 0,-7 0 65 0 0,7 0-65 0 0,1 0-64 0 0,-8 0 64 0 0,7 0-32 0 0,-8 14 32 0 0,9-14 0 0 0,0 0 0 0 0,-8 0 32 0 0,-1 0-64 0 0,0 14 0 0 0,9-14-32 0 0,-9 0 0 0 0,0 0 0 0 0,1 13-32 0 0,8-13 64 0 0,-9 0 1 0 0,8 0-33 0 0,-7 0 0 0 0,8 14 32 0 0,-1-14-32 0 0,1 0 32 0 0,-1 0 0 0 0,-7 0-64 0 0,8 0 32 0 0,0 0 64 0 0,7 0-32 0 0,-16 0 0 0 0,10 0 0 0 0,-2 14 0 0 0,1-14-32 0 0,-1 0-64 0 0,-7 0 64 0 0,8 0 0 0 0,-1 13 0 0 0,-7-13 0 0 0,8 0-32 0 0,-9 0 32 0 0,9 14 0 0 0,-1-14 0 0 0,-7 0-32 0 0,7 0 0 0 0,1 15 0 0 0,0-15 32 0 0,-1 0-32 0 0,1 0 32 0 0,0 0-32 0 0,-9 13 32 0 0,9-13-32 0 0,-9 0 33 0 0,9 13-33 0 0,-9-13 0 0 0,1 0 32 0 0,7 0-32 0 0,-7 0 0 0 0,-1 14 32 0 0,0-14-32 0 0,1 0 32 0 0,-9 0-64 0 0,8 0 32 0 0,0 0 32 0 0,1 0-32 0 0,-9 14 32 0 0,8-14 0 0 0,0 0 0 0 0,1 0 0 0 0,0 0-32 0 0,-1 0 32 0 0,0 0-32 0 0,8 0 0 0 0,-7 0 0 0 0,7 0 0 0 0,-7 0 32 0 0,8 0-64 0 0,-9 0 32 0 0,0 0 32 0 0,1 0-32 0 0,-1 0 0 0 0,0 0 0 0 0,1 14 0 0 0,-1-14 0 0 0,-8 0 0 0 0,9 0 0 0 0,-9 0 0 0 0,8 0 0 0 0,-8 0 0 0 0,8 0 32 0 0,0 0-32 0 0,-8 0 0 0 0,9 0 32 0 0,-9 0-64 0 0,8 0 32 0 0,-8 0 32 0 0,0 0-64 0 0,0 0 32 0 0,9 0 0 0 0,-9 0 0 0 0,0 0 0 0 0,0 0 0 0 0,0 0 32 0 0,8 0-32 0 0,-8 0 0 0 0,0 0 32 0 0,0 0-32 0 0,9 0 32 0 0,-9 0-32 0 0,8 0 0 0 0,-8 0 0 0 0,8 0 0 0 0,-8 0 0 0 0,8 0 0 0 0,-8 14 0 0 0,8-14 0 0 0,-8 0-32 0 0,0 0 32 0 0,0 0 0 0 0,9 0 0 0 0,-9 0-32 0 0,0 0 0 0 0,0 0 32 0 0,9 0-32 0 0,-9 0 32 0 0,0 0-32 0 0,0 0-64 0 0,0 0 32 0 0,0 0 32 0 0,0 0-129 0 0,0 0 1 0 0,8 0-32 0 0,-8 0-96 0 0,0 0-129 0 0,0 0-351 0 0,0 0-289 0 0,0 0-321 0 0,0 0-607 0 0,-8 14-674 0 0,8-14-1985 0 0,-9 0-4197 0 0</inkml:trace>
  <inkml:trace contextRef="#ctx0" brushRef="#br4" timeOffset="71">1314 3741 416 0 0,'0'0'2146'0'0,"0"0"-1025"0"0,0 0 33 0 0,0 0-1 0 0,0-14-32 0 0,0 14-224 0 0,-8 0-257 0 0,8 0-95 0 0,0 0 31 0 0,0 0-127 0 0,0 0-65 0 0,0 0-64 0 0,0 0-95 0 0,0 0-33 0 0,0 0-96 0 0,0 0 96 0 0,0 0 64 0 0,8 0 161 0 0,0 0-1 0 0,-8 0-96 0 0,9 0 33 0 0,-1 0-97 0 0,-8 0 96 0 0,8 0-96 0 0,0 0-63 0 0,1 0-1 0 0,-1 0-96 0 0,1-14 96 0 0,-1 14-96 0 0,1 0 32 0 0,7 0-96 0 0,-8-14 96 0 0,1 14-63 0 0,8 0-33 0 0,-1 0 0 0 0,1 0 32 0 0,-9-13-32 0 0,9 13 32 0 0,0 0-96 0 0,-1 0 64 0 0,-7-14 32 0 0,8 14-32 0 0,-1 0 32 0 0,-8 0-32 0 0,9 0 32 0 0,0 0-64 0 0,-9-13 64 0 0,9 13 32 0 0,-9 0-64 0 0,1 0-64 0 0,-1 0 64 0 0,0-14 32 0 0,9 14-32 0 0,-9 0 0 0 0,9 0-32 0 0,0-15 64 0 0,0 15-64 0 0,-1 0 96 0 0,1 0-31 0 0,-9-13-1 0 0,18 13-96 0 0,-18 0 96 0 0,8-14 0 0 0,1 14 0 0 0,0 0-32 0 0,0 0 0 0 0,-1-13 32 0 0,1 13 32 0 0,-1 0-32 0 0,-7 0-64 0 0,8-14 32 0 0,-1 14 64 0 0,-7 0-32 0 0,7 0 32 0 0,1 0-32 0 0,-8-14-32 0 0,-1 14 0 0 0,8 0-64 0 0,-7 0 64 0 0,8 0 0 0 0,-9 0-32 0 0,0 0 32 0 0,9 0 0 0 0,-9 0 1 0 0,9 0-1 0 0,-8-14 0 0 0,7 14-32 0 0,-7 0 32 0 0,-1 0 0 0 0,0 0 0 0 0,0 0 32 0 0,9 0-32 0 0,-8 0-32 0 0,-1-14 96 0 0,0 14-32 0 0,1 0 32 0 0,7 0-32 0 0,-8 0 0 0 0,1 0 0 0 0,-1 0-32 0 0,9 0-64 0 0,-9 0 64 0 0,9 0 32 0 0,-8-14-32 0 0,7 14-32 0 0,-7 0 32 0 0,7 0 0 0 0,1 0 0 0 0,0 0-32 0 0,-9 0 0 0 0,0 0 0 0 0,9 0 0 0 0,-9 0 32 0 0,9 0 0 0 0,-8 0-32 0 0,-1 0 0 0 0,8 0 0 0 0,-7 0 32 0 0,7 0-32 0 0,-7 0 33 0 0,-1 0-33 0 0,1 0 0 0 0,-1 0 0 0 0,0 0 0 0 0,1 0 32 0 0,-1 0-32 0 0,0 0 0 0 0,1 0 0 0 0,-1 0 0 0 0,0 0 0 0 0,1 0 32 0 0,-1 0-32 0 0,0 0 32 0 0,1 0-32 0 0,8 0 0 0 0,-9 0 0 0 0,8 0 0 0 0,1 0-32 0 0,-9 0 32 0 0,10 0 0 0 0,-10 0 32 0 0,8 0-32 0 0,-7 0-32 0 0,-1 0 64 0 0,0 0-32 0 0,1 0 0 0 0,-1 0 0 0 0,1 0 0 0 0,-1 0 0 0 0,0 0 32 0 0,0 0-32 0 0,1 0 0 0 0,-1 0 32 0 0,1 0-32 0 0,-1 0 0 0 0,9 0 32 0 0,-9 0-32 0 0,0 0 0 0 0,0 0 0 0 0,1 0 0 0 0,0 0 0 0 0,-1 0-32 0 0,-8 0 64 0 0,8 0-32 0 0,1 0 0 0 0,-1 0 0 0 0,-8 14 0 0 0,8-14 32 0 0,-8 0-32 0 0,0 0 32 0 0,0 0-32 0 0,8 0 32 0 0,-8 0-32 0 0,0 0 0 0 0,0 0 0 0 0,0 0-64 0 0,0 0-64 0 0,0 0-161 0 0,-8 0-63 0 0,8 0-321 0 0,-8 0-191 0 0,8 0-514 0 0,-8 0-736 0 0,8 0-1249 0 0,-9 0-2979 0 0</inkml:trace>
  <inkml:trace contextRef="#ctx0" brushRef="#br4" timeOffset="72">1280 4457 320 0 0,'-8'0'1858'0'0,"8"0"-865"0"0,0 0 96 0 0,0 0-32 0 0,0 0-32 0 0,0-14-288 0 0,0 14-1 0 0,0 0-95 0 0,0 0-64 0 0,0 0-65 0 0,0 0-128 0 0,0 0-31 0 0,0 0-65 0 0,0 0 32 0 0,0 0-31 0 0,0 0 159 0 0,0 0 0 0 0,0 0-31 0 0,0 0 63 0 0,0 0-127 0 0,0 0-65 0 0,0 0-64 0 0,0 0-224 0 0,8-13 64 0 0,-8 13 64 0 0,9 0-64 0 0,-1-15 0 0 0,1 15 0 0 0,-9 0 1 0 0,8-14-98 0 0,0 14 98 0 0,1 0-1 0 0,-1-14-32 0 0,8 14 0 0 0,-7-13 0 0 0,-1 13 0 0 0,1-14 64 0 0,-1 14-64 0 0,9 0 32 0 0,-9-13-32 0 0,9 13-64 0 0,-9-14 64 0 0,9 0 32 0 0,0 14-32 0 0,-9-14 32 0 0,9 14-32 0 0,-1-14 0 0 0,1 1 32 0 0,8-1 32 0 0,-8 14 96 0 0,-1-14-127 0 0,9 0 31 0 0,-8 1-32 0 0,0 13 0 0 0,8-14-32 0 0,-8 0 96 0 0,-1 0-96 0 0,1 1 32 0 0,0 13-32 0 0,0-14 64 0 0,-1 0-64 0 0,1 0-32 0 0,-1 0 96 0 0,2 14-32 0 0,-2-13 0 0 0,1-1-64 0 0,-9 14 32 0 0,9-14 32 0 0,0 0-32 0 0,-9 14-32 0 0,8-13 33 0 0,-7-1-1 0 0,7 14-32 0 0,2-14 0 0 0,-2 0 32 0 0,1 14-32 0 0,-9-13 0 0 0,9-1-32 0 0,0 14 64 0 0,-9-14-32 0 0,8 14-32 0 0,1-13 64 0 0,-8-1-64 0 0,7 14 32 0 0,1-14 0 0 0,-1 14 0 0 0,-7-14 0 0 0,8 14 0 0 0,0-14 32 0 0,-1 0-32 0 0,0 14 0 0 0,2-13 0 0 0,-2-1 0 0 0,1 14 0 0 0,8-14 0 0 0,-8 1 0 0 0,-1 13 0 0 0,1-14 0 0 0,0 14 0 0 0,-9-14 32 0 0,9 14-64 0 0,0-14 64 0 0,-1 1-64 0 0,-7 13 32 0 0,7 0 32 0 0,1-14-32 0 0,0 0 32 0 0,0 14-32 0 0,-1-14 0 0 0,1 14 0 0 0,8-14 0 0 0,-8 0 0 0 0,-1 14 0 0 0,1-13-32 0 0,0-1 32 0 0,-1 14 32 0 0,-7-13-32 0 0,7 13-32 0 0,-7 0 32 0 0,0-14 0 0 0,-1 14 0 0 0,0 0 0 0 0,0-15 32 0 0,-8 15-32 0 0,8 0 0 0 0,1-13 0 0 0,-1 13 0 0 0,0 0 0 0 0,10-14 0 0 0,-2 14 0 0 0,1-13 0 0 0,-1 13 0 0 0,1-14 0 0 0,-8 14 0 0 0,7 0 0 0 0,-8-14 0 0 0,9 14 0 0 0,-8 0 0 0 0,-1-14 0 0 0,-8 14 0 0 0,9 0 0 0 0,-9 0 0 0 0,8 0 32 0 0,-8 0 0 0 0,0 0-32 0 0,0 0 0 0 0,8 0 0 0 0,-8-14 0 0 0,0 14 0 0 0,0 0 0 0 0,0 0 0 0 0,0 0 0 0 0,0 0 0 0 0,8 0 0 0 0,-8 0-32 0 0,0 0-32 0 0,0 0-129 0 0,0 0-223 0 0,0 0-128 0 0,0 0-1 0 0,0 0-288 0 0,-8 0-800 0 0,8 0-706 0 0,0 14-1408 0 0</inkml:trace>
  <inkml:trace contextRef="#ctx0" brushRef="#br4" timeOffset="73">1080 3424 1473 0 0,'-8'0'1250'0'0,"8"0"-33"0"0,0 0 128 0 0,0 0-288 0 0,0 0-160 0 0,0 0-225 0 0,0 0-223 0 0,0 0-97 0 0,0 0 97 0 0,0 0-97 0 0,0 0 64 0 0,8 0-63 0 0,-8 0 95 0 0,8 0-31 0 0,-8 0 63 0 0,9 0-160 0 0,-1 0 33 0 0,-8 0 31 0 0,9 0-96 0 0,-1 0-64 0 0,0 0-31 0 0,9 14-65 0 0,-9-14 0 0 0,0 0 0 0 0,10 0-64 0 0,-10 0-64 0 0,0 0 64 0 0,8 0 32 0 0,2 0-64 0 0,-10 13 0 0 0,9-13-32 0 0,-9 0 32 0 0,8 0 32 0 0,1 0-32 0 0,-8 0-32 0 0,7 0 32 0 0,1 0 0 0 0,-1 0 1 0 0,1 0-33 0 0,0 0-33 0 0,8 0 98 0 0,0 0-65 0 0,-8 0 32 0 0,8 0 0 0 0,0 0 0 0 0,0-13 32 0 0,0 13 96 0 0,0 0-64 0 0,0 0 0 0 0,0-14 32 0 0,-8 14 0 0 0,8 0-64 0 0,0 0 64 0 0,0-13 33 0 0,-8 13-33 0 0,8 0-96 0 0,-8 0 32 0 0,-1 0 128 0 0,-8 0-320 0 0,10 0 64 0 0,-2 0 160 0 0,1 0 64 0 0,-1 0-64 0 0,1 0 32 0 0,0 0-32 0 0,-1 0-96 0 0,1 0 32 0 0,0 0 0 0 0,0 0 0 0 0,-1 0-32 0 0,1 0 32 0 0,0 0-32 0 0,-9 0 33 0 0,9 0-1 0 0,-1 0-32 0 0,1 0 32 0 0,0 0-32 0 0,0 0 0 0 0,-1 0-32 0 0,1 0 32 0 0,0 0 32 0 0,0 0-32 0 0,7 0 32 0 0,-7 0-32 0 0,0 0 32 0 0,0 0-32 0 0,-1 0 32 0 0,9 0-32 0 0,-8 0 32 0 0,0 0-32 0 0,8 0 32 0 0,0 0-32 0 0,-8 0 0 0 0,8-14 32 0 0,0 14-32 0 0,0 0 0 0 0,0 0 0 0 0,-9 0 32 0 0,9-14-64 0 0,-8 14 64 0 0,0 0-32 0 0,0 0 0 0 0,-1 0 0 0 0,-7 0 0 0 0,7 0 0 0 0,-7 0 32 0 0,7 0-32 0 0,-7 0 0 0 0,8 0 0 0 0,-9 0 0 0 0,8-14 0 0 0,1 14 0 0 0,0 0 0 0 0,-8 0 32 0 0,7 0-32 0 0,1 0 0 0 0,-1 0 0 0 0,1-14 0 0 0,0 14 0 0 0,-9 0 64 0 0,9 0-64 0 0,0 0 0 0 0,0 0 0 0 0,-9 0 0 0 0,8 0 32 0 0,-8 0-64 0 0,10 0 32 0 0,-10 0 32 0 0,0 0-32 0 0,9 0 0 0 0,-9 0 0 0 0,0 0 0 0 0,1 0 0 0 0,-1 0 0 0 0,1 0 0 0 0,-9 0 0 0 0,8 0 0 0 0,-8 0 64 0 0,0 0-64 0 0,0 0 0 0 0,0 0 0 0 0,0 0 0 0 0,0 0 0 0 0,0 0-64 0 0,0 0-96 0 0,0 0 128 0 0,0 0-64 0 0,-8 0-417 0 0,8 0-448 0 0,0 0-704 0 0,-9 0-1186 0 0,1 14-2018 0 0</inkml:trace>
  <inkml:trace contextRef="#ctx0" brushRef="#br4" timeOffset="74">863 4842 320 0 0,'0'0'1570'0'0,"0"0"-962"0"0,0 0 385 0 0,8-14 192 0 0,-8 14-192 0 0,8 0-224 0 0,-8 0-160 0 0,9 0 95 0 0,-9-13-63 0 0,8 13-129 0 0,1 0-31 0 0,-9 0-65 0 0,8-14-63 0 0,0 14-1 0 0,1 0-32 0 0,-1-14 1 0 0,0 14-65 0 0,1 0-32 0 0,-1-14 0 0 0,9 14-64 0 0,-9-14-128 0 0,9 14 64 0 0,-1-14 1 0 0,-7 14-33 0 0,8-13-32 0 0,-9 13 32 0 0,9-14 0 0 0,-1 14-32 0 0,-7-13 0 0 0,8-1 0 0 0,-1 14 128 0 0,1-14 64 0 0,-9 0-128 0 0,9 14 0 0 0,0-14 1 0 0,-9 14-33 0 0,8-13 64 0 0,2-1-128 0 0,-2 1 96 0 0,1 13 0 0 0,-1-15-32 0 0,1 1 0 0 0,8 0 32 0 0,-8 1-96 0 0,-1-1 128 0 0,10 1-32 0 0,-9-1-32 0 0,-1 0 64 0 0,9 14-95 0 0,-8-14 63 0 0,0 0-32 0 0,-1 1-32 0 0,1-1 64 0 0,8 1-64 0 0,-8-2 32 0 0,0 1-32 0 0,-1 0-32 0 0,1 1 32 0 0,-1-1 64 0 0,1 1-32 0 0,0-1 0 0 0,0 0 64 0 0,-1 0-64 0 0,1 0 64 0 0,-9 1-31 0 0,9-1-1 0 0,0 0 0 0 0,0 14-96 0 0,-1-14 96 0 0,1-13 0 0 0,-1 13-64 0 0,10 0 32 0 0,-10 1-32 0 0,1-1 0 0 0,8 0 32 0 0,-8 0-64 0 0,8 0 32 0 0,-9 1-32 0 0,2-1 32 0 0,6 14-64 0 0,-7-14 32 0 0,0 0 0 0 0,0 1 32 0 0,-1-1-32 0 0,9 0 32 0 0,-8 14-32 0 0,0-14 0 0 0,7 1 0 0 0,-6-1 32 0 0,-2 14-32 0 0,9-14 0 0 0,-9 1 0 0 0,2-1 0 0 0,-2 14 0 0 0,1-14 32 0 0,-1 14-32 0 0,1-14 0 0 0,0 0 0 0 0,0 14 32 0 0,0-14-64 0 0,-1 14 32 0 0,9-13 32 0 0,-8-1-32 0 0,0 14-32 0 0,-1-14 64 0 0,1 1-32 0 0,0-1 0 0 0,0 0 0 0 0,-1 0 0 0 0,-8 14 0 0 0,9-13-32 0 0,0 13 64 0 0,-9-14-32 0 0,17 14 0 0 0,-16-14 0 0 0,7 0 0 0 0,1 14 0 0 0,0-14 0 0 0,-1 0 0 0 0,2 14 0 0 0,6-13 0 0 0,-7 13 0 0 0,-1-14 0 0 0,2 1 0 0 0,-2 13 0 0 0,-8-14 32 0 0,9 14-64 0 0,0-15 32 0 0,-9 15 32 0 0,9 0-64 0 0,-9-13 32 0 0,9 13 0 0 0,-9 0 32 0 0,1-14-32 0 0,-1 14 0 0 0,-8 0 0 0 0,9 0 0 0 0,-9 0 32 0 0,0-13-32 0 0,0 13 0 0 0,0 0-32 0 0,0 0-160 0 0,0 0-128 0 0,0 0-225 0 0,8 0-31 0 0,-8 0-385 0 0,0-14-609 0 0,0 14-512 0 0,0 0-768 0 0,8 0-834 0 0</inkml:trace>
  <inkml:trace contextRef="#ctx0" brushRef="#br4" timeOffset="75">821 3699 32 0 0,'0'0'320'0'0,"0"0"1090"0"0,0 0-417 0 0,0 0-32 0 0,0 0-161 0 0,0 0-255 0 0,8 0-33 0 0,-8 0 33 0 0,0 0-1 0 0,9 0-31 0 0,-9 0 95 0 0,8 0-159 0 0,1 0-65 0 0,-9 0 1 0 0,8 0 127 0 0,0 0-64 0 0,0 0-127 0 0,1 0 31 0 0,-1 0-128 0 0,1 0 0 0 0,7 0-95 0 0,-7 0 95 0 0,7 0-32 0 0,1 0 64 0 0,0 0-64 0 0,0 0 33 0 0,-1 0-129 0 0,1 0-32 0 0,0 0-32 0 0,-1 0 0 0 0,1-13 32 0 0,0 13-32 0 0,0 0 32 0 0,-1 0-64 0 0,1 0 32 0 0,-1 0-32 0 0,2 0 0 0 0,-2 0 0 0 0,0 0 32 0 0,2 0 0 0 0,7 0 32 0 0,-1 0-32 0 0,-7-14 0 0 0,8 14 0 0 0,8 0 0 0 0,-7 0-64 0 0,-1-13 96 0 0,8 13-32 0 0,-8 0 32 0 0,9-14-32 0 0,-9 14-32 0 0,8 0 0 0 0,-8-15 32 0 0,0 15-32 0 0,0 0 0 0 0,0-13 32 0 0,0 13-32 0 0,0 0 0 0 0,-8 0 33 0 0,8-14-33 0 0,0 14 32 0 0,0 0 0 0 0,1-13 64 0 0,-2 13-64 0 0,1 0 64 0 0,1 0-32 0 0,-2 0 96 0 0,10-14-96 0 0,-9 14-32 0 0,0 0 96 0 0,-8 0-32 0 0,8 0-96 0 0,0 0 64 0 0,-8-14-32 0 0,8 14 32 0 0,-9 0 1 0 0,1 0-65 0 0,8 0 64 0 0,-8 0 0 0 0,-1 0 0 0 0,1 0-64 0 0,8-14 96 0 0,-8 14-32 0 0,-1 0 0 0 0,10 0-32 0 0,-10 0-32 0 0,10 0 0 0 0,-10 0 0 0 0,9-14 64 0 0,0 14-64 0 0,-8 0 0 0 0,8 0 32 0 0,-8 0 0 0 0,8 0-32 0 0,-9 0 32 0 0,1-14-32 0 0,0 14 32 0 0,-9 0-32 0 0,9 0 0 0 0,-9 0 0 0 0,1 0 32 0 0,-1 0-32 0 0,0-13 32 0 0,1 13-32 0 0,-9 0 32 0 0,8 0-32 0 0,0 0 32 0 0,1-13-32 0 0,7 13 32 0 0,-7 0 0 0 0,8-14-32 0 0,-1 14 0 0 0,1 0 32 0 0,-9 0-32 0 0,9-15-32 0 0,-8 15 32 0 0,7 0 32 0 0,-16 0-32 0 0,8 0 0 0 0,1 0 0 0 0,-1 0 0 0 0,-8 0 32 0 0,8 0-32 0 0,-8 0 0 0 0,0 0 0 0 0,9 0 64 0 0,-9 0-32 0 0,8 0-32 0 0,1 0 0 0 0,-9-14 32 0 0,8 14-32 0 0,0 0 0 0 0,9 0 0 0 0,-9 0 0 0 0,9 0 0 0 0,-8 0 0 0 0,7 0-32 0 0,-8 0 0 0 0,-8 0-64 0 0,0 0 32 0 0,8 0-224 0 0,-8 0-96 0 0,0 14 95 0 0,0-14-95 0 0,-8 0-321 0 0,8 15-256 0 0,-8-15-288 0 0,8 0-673 0 0,-8 14-992 0 0,8-14-1859 0 0</inkml:trace>
  <inkml:trace contextRef="#ctx0" brushRef="#br4" timeOffset="76">2065 3025 2883 0 0,'0'0'3587'0'0,"0"0"-2049"0"0,0-14-161 0 0,0 14 320 0 0,0 0-287 0 0,0 0-321 0 0,0 0-64 0 0,0 0-160 0 0,0-13-161 0 0,0 13-159 0 0,0 0-161 0 0,0 0-192 0 0,0 0 1 0 0,0 0-161 0 0,0 13 224 0 0,0-13 32 0 0,0 14-160 0 0,9-14 32 0 0,-9 14-32 0 0,0 0-31 0 0,0-1-97 0 0,0 1 64 0 0,0-14-32 0 0,8 14 32 0 0,-8 0-64 0 0,9-14 64 0 0,-9 13-64 0 0,8-13 64 0 0,-8 0 32 0 0,8 0-32 0 0,-8 0-32 0 0,9 0 64 0 0,-1 0-32 0 0,-8-13-32 0 0,8 13 32 0 0,0-14 0 0 0,-8 0-32 0 0,9 0 0 0 0,-9 14-32 0 0,0-13 64 0 0,9 13-32 0 0,-9-14 33 0 0,0 14-1 0 0,0 0-64 0 0,0 0 32 0 0,0 0 0 0 0,0 0-96 0 0,0 0-65 0 0,0 14 162 0 0,0-14-1 0 0,0 13-32 0 0,0 1 0 0 0,0-14 0 0 0,0 14 0 0 0,8 0 0 0 0,-8-14 0 0 0,8 13 32 0 0,-8-13-32 0 0,9 15 32 0 0,-1-15-32 0 0,0 0 0 0 0,-8 0 32 0 0,8 0 0 0 0,0 0 32 0 0,-8 0-32 0 0,9-15 32 0 0,0 15-64 0 0,-9-13 64 0 0,8-1 0 0 0,-8 0 32 0 0,0 0 64 0 0,8 1-32 0 0,-8-1 64 0 0,0 0-63 0 0,0 0-33 0 0,0 1 0 0 0,0-1 0 0 0,0 14-32 0 0,-8-14 0 0 0,8 14-64 0 0,0-14 0 0 0,-8 14 0 0 0,8 0-224 0 0,-9 0-545 0 0,9 0-576 0 0,-9 14-1025 0 0,9 0-1570 0 0,-8-14-4420 0 0</inkml:trace>
  <inkml:trace contextRef="#ctx1" brushRef="#br4" timeOffset="67">3320 1235,'-1'0,"-3"2,-1 2,0 1,-1 1,0 0,-2 4,1-2,0 1,0 1,0 0,1 0,1-3,-1 1,-1 2,0-2,-1 1,0-2,1 1,0 0,1-1,1 0,0 0,-2-1,1 2,0 1,0-1,-1 1,-1 1,0 1,0 2,0 0,-1 1,1 0,-2 0,2-2,1-1,0 0,0 1,1 0,0 2,0-1,-1 1,-1 0,-1 0,-1 0,-1 0,-1 0,1-2,2-1,1-2,0-1,1 1,1 2,0-2,1 1,1-2,-2 0,1 2,0 1,-1 1,-2 0,-2 2,1 0,-3 0,1 1,-1-1,2 0,0 0,1 0,0 1,2-1,0-3,2 1,0-1,1 0,0 1,-2 2,0-1,-1 1,1-1,0 2,-1-1,1 0,-1 0,-1 0,-1 0,0-2,1-1,2-2,0-1,1-1,0-2</inkml:trace>
  <inkml:trace contextRef="#ctx1" brushRef="#br4" timeOffset="68">3457 1249,'-2'0,"0"2,-1 2,-2 1,-1 1,0 1,0-1,0 2,1-1,-1 1,1 1,0-1,-2 2,1-1,0 2,0 2,-1-2,2 0,-1 0,1 0,0 2,0 0,0 1,-1 0,0-2,0-1,-2 0,0 1,0 0,-1 1,-1 1,0 0,-1 0,1-3,2 0,-1 0,0 1,0 1,0 0,0 0,0-2,1 0,-1 1,1-1,-1 2,0 0,1-2,0 0,0 0,2-2,-1 0,0 2,0 0,-1-2,1 1,0-2,3 1,0 0,0 0,-1-3,1 0,-1 0,1 1,-1 1,0 2,-2 2,1 2,0-3,0 0,-1 0,-1 1,0 0,1 2,1-3,0 0,1-2,1-1,-1-1,1 1,0-2,0 1,0 0,-1 0,1 2,0 1,-1 0,2 0,-2-2,1 1,-1-2,2 0,-2 0,1 0,1 2,0-1,-1 1,1-1,-1 0,0-2,0 3,1-1,-1 1,1 0,-1-2,0 1,0-1,0 1,1-2</inkml:trace>
  <inkml:trace contextRef="#ctx1" brushRef="#br4" timeOffset="69">2672 2261,'0'-2,"-1"-1,-1 2,0 4,0 4,1 3,1 2,-1 2,1 0,0 1,0 0,0-1,0 1,2-1,0 0,0 1,-1-1,0 0,0 0,-1 0,0 0,0 0,2 0,0 0,0 0,-1 0,0 0,-1 0,1 0,-1 0,0 0,0 0,0 0,0 0,0 3,0 0,-1 0,1 0,0-1,0-1,-1 2,-1 1,1-1,-1-1,1-1,-1-2,0-1,-1-1,2 0,0 2,0-1,1 1,0 2,0-1,-1 0,-1 0,0 0,1 0,0 0,-1 0,-1 0,1 0,1 0,0 0,1 0,-1 0,1 0,0 0,0 0,0 1,1-1,-1 0,0 0,0 0,0 0,0 0,0 0,0 0,0 0,0 0,0 0,0 0,0 0,0 0,0 0,0 0,1-2,1-1,0 0,-1 1,0 0,0 1,-1 1,0 0,0 0,0 0,0 0,0 0,0 0,0 0,0 0,0 0,0 0,0 0,0 0,0 1,0-1,0 0,0 0,-1 0,-2 0,2 0,-1 3,0 0,-1 0,1-1,1 0,0-1,0 0,0-1,1 0,0 0,0 0,0 0,1 0,-1 0,0 0,0 3,0 0,0 0,0 2,0 0,0-1,-2-1,1-1,-1-1,0 0,1 1,0 3,1 1,0 0,0 0,0 0,0-1,0-1,0-3,0 3,0 0,0-1,0-1,0-1,0 0,0-1,0 0,0 0,0 1,0-1,0 0,0 0,0-1,0 4,0 0,0 2,0 3,0 1,0-3,0 1,0 0,0-3,0-1,0 0,0-3,0 0,0 1,0-1,0-1,0 3,0 1,0 2,0 1,0-1,0 1,0 0,0 1,0-1,0 1,0 0,-1 0,-1 0,0 0,1 0,0 1,0-2,1 2,-1 1,1 2,1-2,-1 2,-2-3,1-2,-2-2,2-1,0-2,0 1,0 1,-2 0,2 1,-1 1,1-1,1 1,-2 0,0 0,0-2,1-2,0 0,0 0,1-1,0 0,0-1,0 1,0 0,0 0,0 0,0 0,0 0,0 0,0 0,0 0,0 0,0 0,0 0,0 3,0 0,0 0,0-1,0 1,0-2,0-1,2 0,0 0,-1 1,3-1,-2 0,1 0,-1 0,0 2,1 1,-1 2,0 3,-1 3,-1 2,0 0,0 1,0-2,0-1,1-1,2-1,-2-3,1 0,-1-3,0-1,2-1,-1-1,-1 0,0-1,2 1,-1 0,-1 0,1 0,-1-1,0 1,-1 0,0-7,0-9,0-5</inkml:trace>
  <inkml:trace contextRef="#ctx1" brushRef="#br4" timeOffset="70">2826 2303,'-2'0,"0"2,0 4,1 3,0 2,0 2,1 1,-2 0,0 1,1 0,-1-1,1 0,0 0,1 1,0-1,0 0,0 0,0 0,0 0,0 0,0 0,0 0,0 0,0 0,0 0,0 3,0 0,-1 0,-1 2,0 0,-1 2,0 2,1-1,0-2,-1 1,1-1,0-1,0-2,1-1,-1-1,0-1,0 0,1 0,0-1,0 1,1 0,-1 0,-2 0,2 0,0 0,0 0,0 0,1 0,-2 0,0 0,0 0,1 0,0 0,1 0,-1 0,1 1,0-1,0 0,0 0,0 0,0 0,1 0,-1 0,0 0,0 0,0 0,0 0,0 0,0 0,0 0,0 0,0 0,0 0,0 1,0-1,-2 0,0 0,0 0,1 0,0 0,0 0,0 0,1 0,0 0,0 0,0 0,0 0,1 0,-1 0,0 0,0 1,0-1,0 0,0 0,0 0,0 0,0 0,0 0,0 0,0 0,0 0,0 0,0 0,0 0,0 0,0 0,0 0,0 0,0 1,0-1,0 0,0 0,0 0,0 0,0 0,0 0,0 0,0 0,0 0,0 0,0 0,0 0,0 0,0 0,0 0,0 1,0-1,0 0,0 0,0 0,0 0,0 0,0 0,0 0,0 0,0 0,0 0,0 0,0 0,0 0,0 0,0 0,0 0,0 1,0-1,0 0,0 0,0 0,0 0,0 0,0 0,0 0,0 0,-2 0,0 0,1 0,-1 0,1 3,0 0,1 0,0 0,0-1,0-1,0-1,-1 1,-1-1,0 0,0 0,1 2,1 1,0 2,-1 3,1 1,-1-3,-1-1,0-2,1-1,0-2,0 3,1 0,0 0,0-1,0 2,0 0,0 0,0-2,0 0,0-1,-1-1,-1 3,0 0,-1 2,0 1,1 1,0 2,1-1,0 0,1-4,0-1,-2-1,0-1,1-1,-1 2,2 0,-2 1,2 2,0-1,0 3,0-1,0-1,0-1,0-2,0-1,0 0,0-1,0 0,0 2,0 1,0 2,0 1,0 1,0 2,0 2,0-1,0 0,0 1,0 1,2 1,0 0,0-1,-1-1,1-2,-2 0,1-3,-1-1,0-1,0-2,0-1,-1-1,3 0,0-1,-1 0,1 1,-1 0,1-2,0 1,0 1,0 1,-1 2,1 1,0-1,0 0,-1 0,0-3,0 1,-1 0,0-1,1-1,2 1,-2 0,1 0,-2 1,2-1,1 0,-1-1,1 1,1-2,2-5,0-5</inkml:trace>
  <inkml:trace contextRef="#ctx1" brushRef="#br4" timeOffset="71">3440 1305,'-2'0,"0"2,0 4,1 3,0 1,1 4,-1-1,1 2,0 0,0-3</inkml:trace>
  <inkml:trace contextRef="#ctx1" brushRef="#br4" timeOffset="72">3448 1825,'-1'0,"-1"2,0 4,1 3,0 2,0 2,1 1,0-2</inkml:trace>
  <inkml:trace contextRef="#ctx1" brushRef="#br4" timeOffset="73">3422 1516,'0'2,"2"6,0 4,0 2,-1 2,0 2,2 0,-1-2</inkml:trace>
  <inkml:trace contextRef="#ctx1" brushRef="#br4" timeOffset="74">3457 2120,'0'3,"0"7,0 6,0 1,0 0,0 0,0 0,-2-1,0-4</inkml:trace>
  <inkml:trace contextRef="#ctx1" brushRef="#br4" timeOffset="75">3482 2753,'0'2,"0"4,0 3,0 2,0 2,0 1,0-2</inkml:trace>
  <inkml:trace contextRef="#ctx1" brushRef="#br4" timeOffset="76">3482 3217,'0'2,"0"4,0 3,-1-1,-1 2,0 1,0 1,1 1,1 0,-1 1,1 0,0 0,0 1,0-1,1-2</inkml:trace>
  <inkml:trace contextRef="#ctx1" brushRef="#br4" timeOffset="77">3482 3723,'0'3,"0"2,0 4,0 2,0 2,2-2,0 1,-1-1,2-1,0-3</inkml:trace>
  <inkml:trace contextRef="#ctx1" brushRef="#br4" timeOffset="78">3508 4074,'0'3,"-1"3,-2 2,2 3,-1 2,1 1,-1 0,0 1,0 0,0-1,2 1,-2-1,2 0,0 1,0-1,0-3</inkml:trace>
  <inkml:trace contextRef="#ctx1" brushRef="#br4" timeOffset="79">3474 4538,'-2'3,"1"2,-1 9,0 3,1 2,0-1,1 1,0-5</inkml:trace>
  <inkml:trace contextRef="#ctx1" brushRef="#br4" timeOffset="80">3474 4763,'0'3,"0"2,0 4,0-1</inkml:trace>
  <inkml:trace contextRef="#ctx1" brushRef="#br4" timeOffset="81">3474 4763,'-2'15,"1"6,-1 3,0-1,2-1,2-3,-1-2,1-1,-1-1,-1-1,1 0,-1-1,1 1,2 0,-2 0,1 0,0-3,1-2</inkml:trace>
  <inkml:trace contextRef="#ctx1" brushRef="#br4" timeOffset="82">3482 5185,'-1'0,"-1"3,0 2,0 4,3-1,0-1</inkml:trace>
  <inkml:trace contextRef="#ctx1" brushRef="#br4" timeOffset="83">2808 6534,'0'-2,"2"-3,1-2,1 0,1 0,-1-2,0 2</inkml:trace>
  <inkml:trace contextRef="#ctx1" brushRef="#br4" timeOffset="84">2791 6464,'0'-2,"2"-1,0-2,1-3,2-3,1-1,2 1,-2 0,1-1,0 1,0-2,1 2,-2 1,1-2,0 1,-2-2,1 3,-1 2</inkml:trace>
  <inkml:trace contextRef="#ctx1" brushRef="#br4" timeOffset="85">3047 5972,'0'-2,"2"-3,0-4,1-2,2-2,0-1,0 0,1-1,0 0,0 1,0 0,0-1,-1 1,1 0,0 2</inkml:trace>
  <inkml:trace contextRef="#ctx1" brushRef="#br4" timeOffset="86">3158 5691,'2'-2,"1"-9,2-3,2-3,-1-1,1-2,0 1,2-1,0 0,1 1,-1 1,-1 1,-1 3,-1 5</inkml:trace>
  <inkml:trace contextRef="#ctx1" brushRef="#br4" timeOffset="87">3329 5340,'0'-3,"1"-2,1-4,2 0,-1 0,1 1,0-1,0 1</inkml:trace>
  <inkml:trace contextRef="#ctx1" brushRef="#br4" timeOffset="88">3422 5157,'2'-2,"3"-7,2 1,0-4,0 3,0 1</inkml:trace>
  <inkml:trace contextRef="#ctx1" brushRef="#br4" timeOffset="89">3389 5101,'1'-3,"2"-2,2-1,2 0,1 2,-1-1,0 0,0 1,-1 2</inkml:trace>
  <inkml:trace contextRef="#ctx1" brushRef="#br4" timeOffset="90">3329 5157,'-2'3,"0"2,-2 8,-2 5,0 0,0-1</inkml:trace>
  <inkml:trace contextRef="#ctx1" brushRef="#br4" timeOffset="91">3201 5424,'-2'3,"0"2,-2 6,-1 3,-2 2,0 1,1-2,1 2,1-3,0-1</inkml:trace>
  <inkml:trace contextRef="#ctx1" brushRef="#br4" timeOffset="92">3090 5649,'-2'0,"1"3,-4 7,0 5,-2 2,2 1,-1-1,1 2,0 0,1-3</inkml:trace>
  <inkml:trace contextRef="#ctx1" brushRef="#br4" timeOffset="93">2979 5916,'-1'0,"-1"3,-1 2,-2 4,0 2,1 2,-1 1,2 0,-2 0,2 1,-2 2,1-2</inkml:trace>
  <inkml:trace contextRef="#ctx1" brushRef="#br4" timeOffset="94">2851 6197,'-1'3,"-4"10,-2 4,-1 6,1 0,-1 2,1-2,-2 1,2 0,1 2,0 0,0-4</inkml:trace>
  <inkml:trace contextRef="#ctx1" brushRef="#br4" timeOffset="95">3406 4637,'0'3,"0"2,0 6,0 3,0 2,0 1,0-2,0 1,0 2,0 0,0 2,0-1,0 0,0-1,0-2,0-3</inkml:trace>
  <inkml:trace contextRef="#ctx1" brushRef="#br4" timeOffset="96">3397 4229,'0'3,"0"2,0 6,0 3,0 3,0 1,0 1,0 0,0-1,0-1,0-2,0 0,0-3</inkml:trace>
  <inkml:trace contextRef="#ctx1" brushRef="#br4" timeOffset="97">3406 3625,'0'3,"0"6,0 7,0 3,1 2,1 2,1-1,0 1,1 1,-1 1,1 0,-2-1,0-2,-1-2,0-3</inkml:trace>
  <inkml:trace contextRef="#ctx1" brushRef="#br4" timeOffset="98">3406 3006,'0'2,"0"4,1 15,3 6,-1 3,2-1,-1 0,0-4,-2-5</inkml:trace>
  <inkml:trace contextRef="#ctx1" brushRef="#br4" timeOffset="99">3406 2149,'0'2,"0"4,0 12,1 6,1 3,1 2,0 1,1 0,-1-3,1-5</inkml:trace>
  <inkml:trace contextRef="#ctx1" brushRef="#br4" timeOffset="100">3363 1699,'0'2,"0"4,1 9,3 6,-1-2</inkml:trace>
  <inkml:trace contextRef="#ctx1" brushRef="#br4" timeOffset="101">3380 1460,'0'2,"0"4,0 9,0 8,2 2,-1 4,2 2,1 1,-1-6</inkml:trace>
  <inkml:trace contextRef="#ctx1" brushRef="#br4" timeOffset="102">250 3582,'1'0,"3"0,1 0,1 0,3 0,-1 0,1 0,-1 0,1 0,0 0,0 0,0 0,-1-2,-1-1</inkml:trace>
  <inkml:trace contextRef="#ctx1" brushRef="#br4" timeOffset="103">420 3582,'2'0,"1"0,3 0,0 0,2 0,0 0,1 0,0 0,0 0,-2 0</inkml:trace>
  <inkml:trace contextRef="#ctx1" brushRef="#br4" timeOffset="104">617 3554,'1'0,"2"0,4 0,2 0,0 0,3 0,-1 0,2 0,0 0,-1 0,-2 0,1 0,-3 0</inkml:trace>
  <inkml:trace contextRef="#ctx1" brushRef="#br4" timeOffset="105">250 3639,'1'0,"3"2,-1 4,1 3,-2 1,0 3,-1 1,0 0,-1 1,0 2,-2 1,0-1,-1 0,-1-4</inkml:trace>
  <inkml:trace contextRef="#ctx1" brushRef="#br4" timeOffset="106">233 3990,'0'2,"0"4,0 3,1-1,1 2,0 1,0 1,-1 3,-1 2,-1 0,-1 2,0 0,-1 2,1-1,-1 0,0-3,-1 0,2-5</inkml:trace>
  <inkml:trace contextRef="#ctx1" brushRef="#br4" timeOffset="107">233 4327,'0'3,"0"3,1-1,1 4,0 0,0 3,-1 1,-1 0,0 3,1 2,-1 2,-2 0,0 1,0 0,-1-1,0-2,1 0,0 1,1-4</inkml:trace>
  <inkml:trace contextRef="#ctx1" brushRef="#br4" timeOffset="108">241 4566,'0'3,"-1"0,-1 2,0 4,1 1,0 2,0 1,1 1,-1 1,1 0,1 1,-3 2,0 2,0 0,1-2,0 0,-1-2,0 0,0-4</inkml:trace>
  <inkml:trace contextRef="#ctx1" brushRef="#br4" timeOffset="109">241 4791,'0'3,"0"2,0 4,0 2,0 2,0 1,0 0,0 1,0 2,0 1,0-1,0 2,0 0,0 0,0-2,0-1,0-3</inkml:trace>
  <inkml:trace contextRef="#ctx1" brushRef="#br4" timeOffset="110">250 5101,'0'2,"0"4,0 3,0 2,0 1,0 2,1-2,1-1,0 1,1-2,0-1,1-1,0 0,-1-1</inkml:trace>
  <inkml:trace contextRef="#ctx1" brushRef="#br4" timeOffset="111">276 5325,'1'0,"2"0,1-2,1-1,1 0,1 0,0 2,1 0,1 0,0 1,0 0,-1 0,1 0,-1-2,1-1,1 0,1 0,-1 2,-1 0</inkml:trace>
  <inkml:trace contextRef="#ctx1" brushRef="#br4" timeOffset="112">540 5297,'0'-2,"2"-1,1 0,2 0,2 2,0 0,2-2,0-1,1 1,1 1,-2 0</inkml:trace>
  <inkml:trace contextRef="#ctx1" brushRef="#br4" timeOffset="113">745 5283,'1'0,"3"0,0 0,3 0,1 0,0 0,1 0,0 0,0 0,0 0,-1 0,0 0</inkml:trace>
  <inkml:trace contextRef="#ctx1" brushRef="#br4" timeOffset="114">276 3526,'0'-2,"1"-4,2-2,2-1,2-1,1 2,0-1,1 2,0-1,0 1,0-1,-2 2</inkml:trace>
  <inkml:trace contextRef="#ctx1" brushRef="#br4" timeOffset="115">480 3245,'0'-2,"1"-4,3 0,1-2,2 0,1 0,0 1,1 2,0-1,-1 0,0 2</inkml:trace>
  <inkml:trace contextRef="#ctx1" brushRef="#br4" timeOffset="116">702 3062,'1'-2,"4"-4,7-4,2-2,0-1,0 2,-2 0,-3 1,-1 0,0 1,0 1,-1 0,1 1,1 0,-2 0</inkml:trace>
  <inkml:trace contextRef="#ctx1" brushRef="#br4" timeOffset="117">881 2851,'0'-2,"2"-1,1-3,2-2,2-2,2 0,1 1,2-3,1 3,-2-1,1 2,-2 0,-2 1</inkml:trace>
  <inkml:trace contextRef="#ctx1" brushRef="#br4" timeOffset="118">992 2669,'2'-3,"2"-2,3-1,2-3,0 2,1-1,-1 1,0 1,0 0,0 1,-2 1</inkml:trace>
  <inkml:trace contextRef="#ctx1" brushRef="#br4" timeOffset="119">1180 2626,'0'-2,"1"-1,2 0,3 0,0 2,2-1,0 2,1 0,-2 3,0 0,1 2,-3 1</inkml:trace>
  <inkml:trace contextRef="#ctx1" brushRef="#br4" timeOffset="120">1307 2626,'2'0,"1"0,6-2,1-1,2 0,-1 0,0 2,-3 2,-1 2</inkml:trace>
  <inkml:trace contextRef="#ctx1" brushRef="#br5" timeOffset="121">4634 181,'-1'-3,"-2"-3,1-2,1-3,0 3,1 5,-1 8,2 9,3 7,0 6,-1 6,1 4,0 5,-1 3,-1 1,-1 0,-1-1,2-3,0-7,0-4,-1-5,0-9,-1-8</inkml:trace>
  <inkml:trace contextRef="#ctx1" brushRef="#br5" timeOffset="122">4608 82,'-1'0,"-1"-2,1-2,3 1,3 1,0 1,3 1,0 5,2 1,1 3,0 0,-2 5,-1 2,-1 1,0 0,-3 1,-3 1,-1-1,-3-1,-4-1,-1-4,-1 0,-1-3,0-1,0-1,2 0,4-1,4 1,3 2,5 1,1 2,2 1,1 1,2 2,-1 2,0 2,0 0,-1-1,0 1,-2-1,0 0,-1-5,0-1,-1-3,0-2,1 0,-2-4</inkml:trace>
  <inkml:trace contextRef="#ctx1" brushRef="#br5" timeOffset="123">4873 546,'1'-2,"3"-2,-1-1,2 0,1-3,1-1,1 1,-1-1,-1-2,-1 0,-1-2,0 0,0-1,-2-1,-2 4,-1 0,-2 2,-2 1,-1 0,-2 3,0 2,-1 2,0 2,0 2,2 3,0 2,1 3,3 4,1 1,2 4,3 0,2 2,2 2,1-1,1-2,1-2,1-4,2-3,-1-3,0-3,0-3,0-1,-1-2,-1 0,0-3,-1-1,0-2,-1-2,-1 0</inkml:trace>
  <inkml:trace contextRef="#ctx1" brushRef="#br5" timeOffset="124">5052 12,'-2'-2,"0"-4,0 2,1 4,0 4,0 5,2 5,3 2,-1 3,2 4,1 2,1 5,-1 1,1 3,-2 2,1 3,-2 2,-1 1,-1 0,-1 1,0-2,-1-4,0-3,-1-3,1-1,0-4,0-4,0-4,1-1,3-5,1-3,1-5,2-1,2-3,2-3,2-2,1-3,-1 0,1-2,0-2,-2 1,-3 0,-1 3,-2-1,-1 0,-2 1</inkml:trace>
  <inkml:trace contextRef="#ctx1" brushRef="#br5" timeOffset="125">5316 68,'-1'-2,"-2"-4,2 2,-2 4,0 5,0 3,2 3,0 4,-1 5,2 6,0 3,2 4,0 1,1 3,2 0,2 3,0-1,1-3,2-2,1-5,1-2,2-4,-1-6,1-3,0-3,-2-5,1-3,-1-1,-1-2,-1-3,1-4,0-5,-1-2,0-5,0-3,-1-3,-2-2,0-1,-3-3,0-1,-2-2,-1-1,0 2,-1 1,-1 4,1 4,-2 7,-1 5,-2 8,-2 6,0 4</inkml:trace>
  <inkml:trace contextRef="#ctx1" brushRef="#br5" timeOffset="126">4361 2247,'0'-2,"0"-4,0 2,0 4,0 5,-2 0,0 4,0 0,1 3,0 1,1 1,-1 0,1 1,0-1,0 1,0-1,0 0,0 3,0 0,0 3,0-1,0 2,0 0,0 1,-1-1,-1 1,0 1,1 2,0-1,0-1,1 3,0-3,0 0,0 2,0 0,0 1,0 2,0-1,0 1,0 0,0 1,0-1,0 1,0-1,0 0,0 0,0-2,0-1,0 0,0 0,0 2,0 0,0-2,0 0,0 0,0 1,0 0,0 1,0 1,0 0,0 0,0 1,-2-1,0 2,1 2,-1-1,1-1,1 1,-3-3,1 1,1-1,-1 1,1-1,1 0,-1 0,1 0,0 0,0-1,0 2,0-4,0 1,1-1,-1 0,0 2,0 0,0 0,0-2,-2 1,0-1,1 1,-3 0,2 2,-1-1,0 3,0 1,-1 1,0-1,1-2,1 3,1 0,0 2,1 0,0-2,-2 0,1 1,-1-1,1 0,0-1,0-2,1-2,-1-2,1 0,0 1,1-2,-1-1,0 2,0 0,0 1,0 3,0 2,0 1,0-2,0-2,0-2,0 0,0 0,0 0,0-1,0-1,0 1,0-2,0-2,0-3,0-1,0-2,0-1,0 0,0 0,0 0,0-1,0 1,0 0,0-1,0 4,0 1,0 1,0 1,0 0,0 4,-2-2,1-1,-1-2,1 0,0 1,-1-3,2 2,0-1,0 0,0-1,0-1,0-1,0-1,0 0,0 0,0 0,0 0,0 0,0 0,0-1,0 1,0 0,0 0,0 1,0-1,0 0,0 0,0 0,0 0,0 0,0 0,0 0,0 0,0 0,0 3,0 0,2 0,0-1,1 3,1-4</inkml:trace>
  <inkml:trace contextRef="#ctx1" brushRef="#br5" timeOffset="127">4378 2247,'-2'0,"2"0,1 0,3 0,2 0,1 0,3 0,1 0,2 0,1 0,1 0,0 0,3 0,1 0,0 0,1 0,1 0,0 0,0 2,-1 2,-1-1,-1-1,1 0,-2-1,0 0,0-1,-2 0,0 0,0 0,1-1,-2 1,1 0,-2 0,-1 0,-1 0,-1 0,-1 0,0 0,-1 0,-1 2,-1 2,0-1,1-1,-2 0,-3-1</inkml:trace>
  <inkml:trace contextRef="#ctx1" brushRef="#br5" timeOffset="128">4889 2331,'0'3,"2"0,0-2,0-5,-1-2,0 0,-2 6,0 3,-1 5,1 2,-1 3,2 1,-1 1,1 0,0 3,2 0,0-1,0 2,-1 2,0 4,0 0,-1 2,0 1,0 0,0 1,0 2,0 3,0 3,-1 5,-1 2,-1 1,-1 0,-1-3,2-1,0-1,-1-2,1-1,-2 2,1 0,2 1,-2 0,1 2,1-2,-2-1,2 0,-1 1,2-1,-1-2,1 0,-1-1,0 2,-1-2,0 1,0 1,2 1,0-1,0 0,1 0,-2 0,1 0,-1-3,0 2,1-3,1 2,0-1,0-2,0-2,0-1,1 2,1-1,0 0,0 0,0 1,0-1,1 1,0 1,0 0,1 2,0-1,-2 1,2 0,-1-2,0-1,-1-2,-1-1,0 0,1-1,0 0,0-3,-1 0,1 0,0 0,0 1,-1-1,0-1,0 1,-1 1,0 0,0-1,0 0,0-2,0-1,0-1,0 1,0-2,0 1,0 0,0 0,0 0,0 0,0-1,0 0,0 0,0-1,0-1,0 1,0 0,0 1,0 0,0 2,0 0,0 3,0 2,0 0,0-2,0 0,0-2,-2 0,0-1,0-1,1 2,0 1,-1 2,-1 1,1 1,1-2,0-1,1-2,-1-1,1 2,0-2,-1 1,-1-2,0 2,1-3,0 0,0-3,0-1,1-1,0-1,0 0,-1 0,-1-1,1 1,-1 0,1 0,0 0,1 0,0 0,0 0,0 0,0 0,-1 0,-1 0,0 0,0 0,2 0,-2 0,-1 0,1 0,1 0,-2-2,1-1,-2-2,-1-5,-1-4,0-1</inkml:trace>
  <inkml:trace contextRef="#ctx1" brushRef="#br5" timeOffset="129">4233 6394,'1'0,"3"0,1 0,2 0,2 0,1 3,3 0,4 2,-1 1,3-2,1 0,2-2,-1 0,1-2,0 0,1 0,0 0,0 0,1 2,1 1,0 0,0-1,1 0,-2-1,0-2,-3-2,-2-1,-3 2,-3 0,-2 1,-1 0,-1 1,-1-3,0 0,0-2,0-1,0 1,-1 5,-2 0</inkml:trace>
  <inkml:trace contextRef="#ctx1" brushRef="#br5" timeOffset="130">4967 2275,'0'-2,"1"-4,2-2,2-3,2-2,1-1,2-1,1 0,-1 1,2-3,0-3,0 0,1-3,0 0,1 0,0-1,0 0,0 0,2 0,0 0,1-1,0-2,0 1,1-5,1 0,0-3,0 0,1 1,0-1,-2 1,1 0,-1 2,-2 1,0 3,-2 2,-2 2,-2 3,-1 3,-1 1,-1 1,2 1,-1 0,1 1,0 0,0-1,0 0,0 3,-2 0,0 2,-2 1,0 1,1 2,-1 2</inkml:trace>
  <inkml:trace contextRef="#ctx1" brushRef="#br5" timeOffset="131">4983 1179,'-1'0,"-1"2,-1 2,0 1,-2 1,1 0,-1 1,1 1,0-1,-2 1,-1 1,0 2,-1-2,0 3,-3 0,1 0,0 2,-1-1,1 1,1-2,0 2,0-1,2 0,1 1,0 0,-1 0,-1 0,0 0,-2 1,0-1,0 0,-2 0,-1 2,0 2,0-1,-1 1,2 1,0 2,0-1,1 2,1-2,0 0,1-3,0 0,1-2,0-1,-1 0,1 0,0 0,-1 0,0 0,1-1,-1 1,1 0,1 0,0-2,0-1,2 0,0 0,-2 2,1 0,-2 1,1-1,-2 1,1 1,-1-1,0-2,2-1,0 0,1 0,-2 2,1 0,-2 0,-1 0,0 2,-1-1,2 0,0-2,1-1,1-3,2 1,0-2,1 0,1-3,1-5,1-4,2-4,3-5,-1-1</inkml:trace>
  <inkml:trace contextRef="#ctx1" brushRef="#br5" timeOffset="132">5000 1179,'2'0,"1"0,3 0,0 0,2 0,1 0,1 0,1 0,1 0,0 0,1 0,1 0,2 0,0 0,0 2,1 2,2-2,0 1,0-2,0 1,0-2,1 0,-1-2,0-2,-1 2,-1-1,-2 1,0 1,-1 1,0-1,0 1,1 0,2-2,-1-1,1 0,-1 0,0 2,0 0,-3 1,0-1,-2 1,-2 0,0 1,0 1,-4 1,-2 0</inkml:trace>
  <inkml:trace contextRef="#ctx1" brushRef="#br5" timeOffset="133">5615 1263,'0'2,"1"2,1 1,0 3,-1 3,0 0,0 3,-1 0,0 1,2-1,0 0,0 1,-1-1,0 0,-1 0,1 0,-1 0,0 3,0 1,0 1,0 1,-1 0,1 1,0-1,0 0,0-1,0 2,0-1,0 1,0 2,0 2,0-1,-1 0,-2-2,-1 1,-1-1,1-1,-1 2,-1-1,1 1,-1 1,1 2,2-3,-1 2,1-1,0 0,1-1,2 1,-1-1,1 0,0 1,0 2,0 0,1-1,-1-1,0 1,0-1,0 0,0-3,-2 1,1 2,-1-2,0 0,1 0,0 0,1-1,0-1,0-1,0 0,0 0,0 0,0-1,0 0,0-1,0 1,0 0,0-1,0 3,0-2,0 0,0 1,0 0,-1 0,-1-3,0 3,1-1,0 1,0 1,1-1,0 1,-1-1,2 0,-1 0,0 0,0 1,0 0,0 1,0 0,0 1,0-2,0 2,0-2,0 2,-2 1,1 0,-2 0,2 0,0 3,0-2,1 0,0 1,0 1,0-2,-1 0,-1-1,0-1,1-1,0 1,0 1,1-2,0 2,0 2,0 0,0 1,0 1,0 1,0 0,0 0,0-2,-1-1,-2 3,2 1,-1-1,1-2,1 0,-3 0,1 2,1-1,-1 0,2-1,-1-1,0-2,1-1,0 1,0 0,0 0,0 2,0 4,1 0,-1 1,0-3,0-1,0 0,0 0,0 0,0 2,0-1,1 1,1-2,0-1,-1 0,0 1,0 0,0 2,-1-3,0-1,0-1,0-1,-2 0,0-3,0-2,1-1,0-1,0-1,0-1,1 2,0-2,2 1,0 0,0-1,-1 1,0 0,0 3,0 0,-1 0,0 0,0-1,0-1,0 0,0-1,0 0,-1 0,1 0,0 0,0 0,0-1,0 1,0 0,0 0,0 1,0-1,0 3,0 2,0 2,0 0,0 0,0-1,2-1,0-3,-1 0,1-7,-1-6,0-3</inkml:trace>
  <inkml:trace contextRef="#ctx1" brushRef="#br5" timeOffset="134">5572 5536,'-2'0,"-1"0,-2 3,-2 0,1 2,-1 1,2 1,-1 0,0 1,0 1,-2 0,0-1,0 1,0-1,-1 1,1-1,-1 4,-1 1,-2 1,-2 4,-2-1,0 4,-1-1,0 2,0-1,-2-2,-1 1,2 2,-1 0,1 0,0 2,0-1,1 0,0-1,2-2,1 0,1 0,1 0,0 0,2 1,1-1,-1-1,-1 1,1 0,-1 0,-2 3,-1 1,0 0,0-1,-1 2,0-2,1-1,0-4,1-1,0-1,2-4,2-1,0-3,3-3,0 1,0-1,0-2,2 2,-2-1,0 0,1 1,0-1,-1 1,-1 0,-1-1,0 1,0-2,1 1,2 0</inkml:trace>
  <inkml:trace contextRef="#ctx1" brushRef="#br5" timeOffset="135">3329 3456,'0'-2,"1"-1,2 0,3 0,1 1,0 1,2 1,-1-1,2 1,-2 0,1 3,0 0,1 1,1-2,0-3,1-1,0 0,0 0,0 0,1 1,-2 0,1 1,0 0,0 0,0 0,2 0,0 0,1 0,-1 0,1 0,0 0,-1 0,1 0,0 0,0 0,-1 0,1 0,-1 0,1-2,-1-1,0 0,2 0,0 1,2 1,-1 1,0-1,1 1,1-2,0-1,2 0,-1 1,0 0,1 1,-1 1,0-1,-1 1,-1 0,0 1,-1-1,-2 0,0 0,-1 0,0 0,0 0,0 0,2 0,0 0,-1 0,0 0,1 0,-2 0,0 0,0 0,-3 0,0-3,-1 1,-1-1,-1 0,1 1,-1 1,1 1,-1-1,0 1,0 0,1 1,-1-1,-2 2,-2 2</inkml:trace>
  <inkml:trace contextRef="#ctx1" brushRef="#br5" timeOffset="136">4583 3442,'1'0,"1"2,0 4,-1 3,0 1,0 3,-1 1,2 1,0-1,0 1,-1-1,1-1,1-2,-1 0,0-2</inkml:trace>
  <inkml:trace contextRef="#ctx1" brushRef="#br5" timeOffset="137">4600 3428,'1'0,"3"0,0 0,3 0,1 2,1 2,-1-1,1-1,0-1,0 1,-2-4,0-1,-2 3,1 0,-2 3,-1 4,-1 3,-1 1,-1 3,0 1,1-1,1 0,0 1,-1 0,0-1,-1 0,-1-2,-2-3,-2-4,-2-4,-1-3,0-1,-1 0,0 0,0 2,0 0,1 0,-1 1,0 3,2 0</inkml:trace>
  <inkml:trace contextRef="#ctx1" brushRef="#br5" timeOffset="138">4694 3273,'-2'2,"-1"4,-3 0,0 2,-2 2,-1-1,1 0,-1 2,0 1,0 0,0 2,1 0,-1-3,2 1,0-1,1-2,0 0,2-1</inkml:trace>
  <inkml:trace contextRef="#ctx1" brushRef="#br5" timeOffset="139">4719 3287,'1'0,"3"0,1 0,2 0,1 0,0 2,1 2,0-1,-1-1,2 3,-2-2,1 1,-1 1,0 0</inkml:trace>
  <inkml:trace contextRef="#ctx1" brushRef="#br5" timeOffset="140">4813 3329,'-1'0,"-2"3,0 0,-2 2,1 4,-2 1,0 0,-1 2,-1 2,0 2,-1-1,2 0,0 0,1-3,-2 0,2-1,1-2,-1-2</inkml:trace>
  <inkml:trace contextRef="#ctx1" brushRef="#br5" timeOffset="141">4804 3329,'0'3,"0"2,2 4,0 2,-1 2,1 0,-1 2,0 0,-1 0,0 2,0 0,0 1,0-2,0 0,0-1,0 0,0-3</inkml:trace>
  <inkml:trace contextRef="#ctx1" brushRef="#br5" timeOffset="142">4821 3526,'-1'0,"-3"2,-1 2,0 1,-1 1,1 1,0 2,-1 0,-1 0,1 1,0-1,0 1,0 0,0-1,1 0,1 2,-2 0,1-1</inkml:trace>
  <inkml:trace contextRef="#ctx1" brushRef="#br0" timeOffset="143">5214 2015,'0'-4,"2"-1,1-3,0 2,-1 8,1 5,-2 7,-1 4,0 3,0 2,0 0,0 0,0 0,0 0,0 0,0-1,0 1,0-1,0 0,0-1,0 2,-3-5,0-1,0 0,0 2,0 0,-2 1,2 1,0 1,1 0,1 0,1 0,2-3,1-2,0 1,3-1,-1 3,-1-7,-1-9,-4-6,-1-2</inkml:trace>
  <inkml:trace contextRef="#ctx1" brushRef="#br0" timeOffset="144">4945 2985,'2'-4,"4"-1,0-4,2 1,0-4,0 1,-1 0,1 0,1-1,3-3,-1-2,3 2,-3 0,0 1,1 1,-1 2,0-2,-1 3,0 2,0 0,-1-1,-1 0,0-1,-2 0,2 0,-2-2,2 1,-2-1,-1-2,1 2,2-2,-1-2,-1 1</inkml:trace>
  <inkml:trace contextRef="#ctx1" brushRef="#br0" timeOffset="145">4804 2940,'2'0,"1"-4,3-1,2 1,2 0,2 1,2 2,0 0,0 0,1 1,0 0,-1 1,-2-1</inkml:trace>
  <inkml:trace contextRef="#ctx1" brushRef="#br0" timeOffset="146">4832 2279,'0'4,"0"4,0 6,0 3,0 3,0 2,0 1,0 0,0 0,0 3,0 2,-3-1,0 3,0 0,1-2,0-1,1-2,1-1,-1-2,1 1,0-1,1-1,-1 1,0 0,0-1,0 2,0-1,-3-4,0-1,0-8,1-4</inkml:trace>
  <inkml:trace contextRef="#ctx1" brushRef="#br0" timeOffset="147">5058 1927,'0'3,"-2"2,-2 4,-1-1,-3 4,-2 2,-3 0,2 0,0-2,0 2,-1 0,-1 0,0 0,-1 1,0 3,-1 1,1-2,2 0,1-3,0-1,-1-2,2 1,2-2</inkml:trace>
  <inkml:trace contextRef="#ctx1" brushRef="#br0" timeOffset="148">5058 1949,'2'0,"4"-4,3-1,2 0,1 5,2 2,1 5,0 1,-1-1,1-2,0-1,-1-1,-2 1,-3 2</inkml:trace>
  <inkml:trace contextRef="#ctx1" brushRef="#br0" timeOffset="149">5072 2169,'0'4,"2"4,2 6,-1 3,-1 3,0 2,-1 1,0-1,-1 1,0 0,-2 0,-2-1,1 1,0-1,1 0,1 0,1 0,0 0,0 0,0 0,0 0,0 0,0 0,0 0,0 0,0 0,0 0,0 0,0 1,0-2,0 1,0 0,0 1,0-1,0-1,0 1,2-3,2-2,-3 0,-2-2</inkml:trace>
  <inkml:trace contextRef="#ctx1" brushRef="#br0" timeOffset="150">4917 2566,'2'0,"4"-4,2-1,4 0,-2-3,1 1,0 0,2-1,0 0,0 1,1 3,-2-3,-1 1,0 0,1-1,0 0,1 0,1-1,0 0,0 2,0 1,0 3,-1-3,-3-1,-1 2</inkml:trace>
  <inkml:trace contextRef="#ctx0" brushRef="#br6" timeOffset="161">5171 2235 288 0 0,'0'0'1890'0'0,"0"0"-865"0"0,0 0-224 0 0,0-22 128 0 0,0 22 0 0 0,0 0-129 0 0,0 0-287 0 0,0 0-129 0 0,0 0 321 0 0,0 0-65 0 0,0 0-31 0 0,0 0-193 0 0,0 0 1 0 0,-14 0-65 0 0,14 0 97 0 0,0 22-129 0 0,0-22 32 0 0,0 0 33 0 0,0 0 31 0 0,0 0 0 0 0,0 0-63 0 0,14 0 63 0 0,-14 0 65 0 0,0 0-65 0 0,0 0-160 0 0,14 0-32 0 0,-14 0 97 0 0,14 0-97 0 0,-14 0 32 0 0,15 22-96 0 0,-15-22 32 0 0,14 0-63 0 0,-14 0-33 0 0,14 0 0 0 0,0 22 96 0 0,-14-22-128 0 0,14 0 0 0 0,0 0 32 0 0,0 0-32 0 0,0 22 0 0 0,1-22 32 0 0,-1 0-64 0 0,0 0-32 0 0,0 0 32 0 0,0 22 0 0 0,0-22-32 0 0,1 0 32 0 0,-1 0 1 0 0,0 0-1 0 0,0 22-32 0 0,0-22 32 0 0,0 0-32 0 0,0 0 32 0 0,0 0-32 0 0,1 0 32 0 0,-1 23-32 0 0,0-23 32 0 0,0 0-32 0 0,0 0 32 0 0,1 0 0 0 0,-2 0-32 0 0,1 0 0 0 0,15 21 0 0 0,-15-21 32 0 0,0 0 32 0 0,15 0-128 0 0,-15 0 64 0 0,0 22 0 0 0,14-22 64 0 0,-14 0-64 0 0,14 0 32 0 0,1 0-32 0 0,-15 0 32 0 0,0 22-32 0 0,14-22 64 0 0,-14 0-64 0 0,0 0 64 0 0,0 0-64 0 0,15 23 0 0 0,-15-23 64 0 0,0 0 0 0 0,0 0 0 0 0,1 0-64 0 0,-1 0 0 0 0,14 22 128 0 0,-14-22-32 0 0,0 0-64 0 0,0 21 32 0 0,0-21-31 0 0,15 22 31 0 0,-15-22-64 0 0,14 0 64 0 0,-14 23 32 0 0,14-23-64 0 0,-13 22 0 0 0,-1-22 0 0 0,14 0 0 0 0,-14 0 0 0 0,0 22 32 0 0,15-22 0 0 0,-29 0-64 0 0,13 21 0 0 0,2-21 32 0 0,-1 0-64 0 0,0 0 64 0 0,-14 0 0 0 0,14 0-32 0 0,0 0 32 0 0,-14 23-32 0 0,15-23 32 0 0,-15 0-64 0 0,0 0 32 0 0,0 0 32 0 0,0 0-32 0 0,14 0 0 0 0,-14 0 32 0 0,0 0 0 0 0,14 0 0 0 0,-14 0 0 0 0,0 0 32 0 0,0 0-32 0 0,14 0 0 0 0,-14 0-32 0 0,0 0 0 0 0,0 0 32 0 0,0 0-32 0 0,14 0 0 0 0,-14 0 32 0 0,0 0-64 0 0,0 0 64 0 0,15 0-32 0 0,-15 0 0 0 0,0 0 0 0 0,13 0-32 0 0,-13 0 32 0 0,0 0 0 0 0,0 0 32 0 0,0 0-64 0 0,0 0 32 0 0,0 0 0 0 0,0 22 0 0 0,0-22 0 0 0,14 0 0 0 0,-14 0 0 0 0,0 0 0 0 0,0 0 0 0 0,0 0 0 0 0,0 0 32 0 0,15 0-32 0 0,-15 0 0 0 0,0 0 32 0 0,0 0-64 0 0,0 0 64 0 0,0 0-32 0 0,0 0 32 0 0,0 0 1 0 0,0 0-33 0 0,0 0 32 0 0,0 0 0 0 0,0 0-32 0 0,0 0 0 0 0,0 0-32 0 0,0 0 32 0 0,0 0 0 0 0,0 0 0 0 0,0 0-32 0 0,0 0 64 0 0,0 0-161 0 0,0 0-383 0 0,-15 0-737 0 0,15 0-1314 0 0,-14 22-3715 0 0</inkml:trace>
  <inkml:trace contextRef="#ctx0" brushRef="#br0" timeOffset="162">6698 141 3908 0 0,'0'0'1857'0'0,"0"0"-543"0"0,0 0 319 0 0,0 0 65 0 0,0 0-161 0 0,0 0-448 0 0,0 0-320 0 0,0 0-192 0 0,0 0 63 0 0,0 0 33 0 0,-14 23-65 0 0,14-2 1 0 0,-14-21 0 0 0,14 22-129 0 0,-14 0-96 0 0,0 1-127 0 0,14 20-33 0 0,-15-21-32 0 0,1 23-64 0 0,14-23-32 0 0,-14-1-32 0 0,0 24 0 0 0,14-23 0 0 0,-14 22-64 0 0,0-22-64 0 0,14 22-96 0 0,-15-22-32 0 0,15 0-417 0 0,0-22-191 0 0,0 22-385 0 0,0-22-801 0 0,0 0-705 0 0,0 0-1345 0 0</inkml:trace>
  <inkml:trace contextRef="#ctx0" brushRef="#br0" timeOffset="163">6656 164 352 0 0,'0'0'2819'0'0,"0"0"-1602"0"0,0 0-160 0 0,0 0 224 0 0,0-23 1 0 0,0 23-65 0 0,0 0-224 0 0,0 0-64 0 0,0 0-33 0 0,0 0-31 0 0,0 0-224 0 0,0 0-65 0 0,0 0-31 0 0,0 0-97 0 0,0 0 1 0 0,0 0-33 0 0,0 0-160 0 0,0 0-31 0 0,0 0 31 0 0,0 0-64 0 0,0 0 0 0 0,0 0 0 0 0,0 0 129 0 0,0 0 31 0 0,0 0-160 0 0,0 0 96 0 0,0 0-31 0 0,0 0 63 0 0,0 0-96 0 0,0 0-32 0 0,0 0-63 0 0,0 0 63 0 0,0 0-96 0 0,0 0-64 0 0,0 0 160 0 0,0 0-64 0 0,14 23-64 0 0,-14-23 32 0 0,14 21 0 0 0,-14 1 32 0 0,14 0-63 0 0,0 1-1 0 0,0-1-64 0 0,0 21 32 0 0,1-20 32 0 0,-1-1-32 0 0,0 0 0 0 0,0-1 0 0 0,0 2 0 0 0,1-1-32 0 0,-2-22 0 0 0,-13 0 0 0 0,14 0 0 0 0,-14 0 64 0 0,0 0 64 0 0,0 0-64 0 0,0-22 32 0 0,0 22-64 0 0,0-23-32 0 0,0 2 0 0 0,0-1 0 0 0,0 0 0 0 0,0-1 0 0 0,0 23 0 0 0,0-22 0 0 0,-14 1 0 0 0,14-1 0 0 0,0-1 0 0 0,0 1 0 0 0,-13 0 0 0 0,13 1 32 0 0,0-2-32 0 0,0 1 0 0 0,0 0 32 0 0,0 22 0 0 0,0 0 0 0 0,0-22 0 0 0,0 22 0 0 0,0 0 0 0 0,0 0-32 0 0,0 0-32 0 0,0 22 32 0 0,0-22 32 0 0,0 22-32 0 0,13-22 32 0 0,-13 22-64 0 0,14 1 64 0 0,1-2-32 0 0,-15 1 32 0 0,14 23-32 0 0,0-23 32 0 0,-14 21 33 0 0,14-20-33 0 0,-14 21-32 0 0,14-23 32 0 0,-14 24-32 0 0,0-23 0 0 0,15 22 0 0 0,-15-22 32 0 0,14 0-32 0 0,-14 0-32 0 0,0 0-64 0 0,0-22-65 0 0,0 0-223 0 0,0 0-161 0 0,0 0-383 0 0,0 0-354 0 0,0 0-287 0 0,0 0-1474 0 0,0 0-2626 0 0</inkml:trace>
  <inkml:trace contextRef="#ctx0" brushRef="#br0" timeOffset="164">7108 405 4228 0 0,'0'-21'3940'0'0,"0"21"-1954"0"0,-14 0-321 0 0,0 0 257 0 0,0 0-545 0 0,0 21-320 0 0,-1-21-288 0 0,1 23-192 0 0,0-23-193 0 0,0 22-96 0 0,0 0-128 0 0,0 0-32 0 0,14 0-63 0 0,0 0-33 0 0,0-22 0 0 0,0 22-32 0 0,0-22 0 0 0,14 22 0 0 0,0-22 32 0 0,0 0 32 0 0,-14 0 32 0 0,14 0-32 0 0,0 0 32 0 0,1-22 0 0 0,-1 22-64 0 0,-14-22 64 0 0,14 0-32 0 0,0 0-32 0 0,-14 22 32 0 0,14-22-32 0 0,-14 0 0 0 0,0 0 32 0 0,0-1-96 0 0,0 2 96 0 0,0 21-64 0 0,0-22 97 0 0,0 22-1 0 0,0 0 32 0 0,-14-22 0 0 0,14 22 0 0 0,0 0 0 0 0,0 0-128 0 0,-14 0 32 0 0,14 22 0 0 0,0 0 32 0 0,0-22 64 0 0,0 21 65 0 0,0 2-129 0 0,14-1 64 0 0,0 0 0 0 0,-14 0-32 0 0,14 0-32 0 0,0 0-64 0 0,0 0 0 0 0,15 0 32 0 0,-15-22 0 0 0,0 22-64 0 0,0 0 0 0 0,0 0-288 0 0,1-22-193 0 0,-15 22-320 0 0,14-22-416 0 0,-14 0-320 0 0,0 0-737 0 0,13 0-705 0 0,-13-22-2659 0 0</inkml:trace>
  <inkml:trace contextRef="#ctx0" brushRef="#br0" timeOffset="165">7235 428 3972 0 0,'0'0'3427'0'0,"0"0"-1922"0"0,15 0-351 0 0,-1 0 415 0 0,-14 0-192 0 0,13 0-256 0 0,2 22-448 0 0,-1-22-321 0 0,0 22-31 0 0,0-22-161 0 0,0 22-32 0 0,15-22-96 0 0,-29 22-32 0 0,14 0-96 0 0,0-22-192 0 0,0 22-545 0 0,0-22-801 0 0,-14 22-736 0 0,0-22-1506 0 0</inkml:trace>
  <inkml:trace contextRef="#ctx0" brushRef="#br0" timeOffset="166">7490 340 2146 0 0,'0'0'4869'0'0,"0"0"-2851"0"0,-14 22-801 0 0,14-22 544 0 0,-15 22 65 0 0,15-1-417 0 0,-14 2-608 0 0,0 21-352 0 0,14-22-33 0 0,-14 22-256 0 0,0-22-64 0 0,0 0-32 0 0,14 22-96 0 0,-14-22-96 0 0,14 23-352 0 0,-14-24-385 0 0,14 23-961 0 0,0-21-1217 0 0,-15 20-2082 0 0</inkml:trace>
  <inkml:trace contextRef="#ctx0" brushRef="#br0" timeOffset="167">7377 494 1281 0 0,'0'0'2242'0'0,"0"0"-1089"0"0,0 0 193 0 0,0 0 63 0 0,0 0-224 0 0,0 0-192 0 0,14 0 96 0 0,-14 0-160 0 0,14 0-64 0 0,-14 0-193 0 0,14 22-63 0 0,0-22-161 0 0,0 22-95 0 0,0 0-129 0 0,1-22-96 0 0,-1 22-32 0 0,0-22 0 0 0,-14 22-96 0 0,14 0 0 0 0,0-22 32 0 0,0 22-96 0 0,-14-22-288 0 0,0 22-577 0 0,0-22-1025 0 0,0 23-1409 0 0,0-23-3812 0 0</inkml:trace>
  <inkml:trace contextRef="#ctx0" brushRef="#br0" timeOffset="168">6670 846 2755 0 0,'0'0'1857'0'0,"-14"0"-672"0"0,14 0 129 0 0,0 0 127 0 0,0-22-160 0 0,0 22-32 0 0,0 0-288 0 0,0 0-384 0 0,0 22 224 0 0,14 1-161 0 0,-14-1 1 0 0,0 0-225 0 0,14-1 65 0 0,-14 24-65 0 0,0-2 1 0 0,14 2-193 0 0,-14-1-128 0 0,0-22 64 0 0,14 22-160 0 0,-14 1 0 0 0,0-24 0 0 0,0 23 0 0 0,14-21-352 0 0,-14-23-129 0 0,0 22-255 0 0,0-1-578 0 0,0-21-768 0 0,0 0-929 0 0,0 0-1601 0 0</inkml:trace>
  <inkml:trace contextRef="#ctx0" brushRef="#br0" timeOffset="169">6698 934 4740 0 0,'0'0'1922'0'0,"0"-21"-544"0"0,14 21-97 0 0,-14 0 32 0 0,14 0-160 0 0,0 0-256 0 0,1 0-192 0 0,-1 0-193 0 0,0 21 33 0 0,-14-21-161 0 0,14 23-32 0 0,0-23 1 0 0,-14 22-97 0 0,15 0 128 0 0,-15-22-31 0 0,0 21 31 0 0,0 2-128 0 0,0-1 0 0 0,0 0 33 0 0,-15 0 63 0 0,15 0-96 0 0,0 0-31 0 0,-14-22-65 0 0,0 22-32 0 0,0 0 0 0 0,14-22-32 0 0,-14 0-128 0 0,-1 23 64 0 0,15-23-32 0 0,-14 0-96 0 0,0 0-256 0 0,14 0-289 0 0,0 0-416 0 0,0-23-737 0 0,0 23-1217 0 0,0-22-1985 0 0</inkml:trace>
  <inkml:trace contextRef="#ctx0" brushRef="#br0" timeOffset="170">6967 1001 3716 0 0,'0'0'2178'0'0,"0"0"-801"0"0,0 0-256 0 0,-14 21-128 0 0,14-21 0 0 0,0 23-192 0 0,-14-23-97 0 0,14 0-159 0 0,0 22-129 0 0,0 0-128 0 0,-15-22-95 0 0,15 22-1 0 0,0-22-32 0 0,0 22 0 0 0,0 0 64 0 0,15-22 1 0 0,-15 0-97 0 0,14 22 96 0 0,-14-22-64 0 0,14 0 0 0 0,0 0 0 0 0,-14 0 65 0 0,14 0-65 0 0,0 0-64 0 0,-14 0 64 0 0,14 0-32 0 0,-14-22 32 0 0,0 0 0 0 0,0 0 97 0 0,0 0-33 0 0,0 22 160 0 0,-14-22-128 0 0,0 0 65 0 0,14-1-1 0 0,-14 23-128 0 0,0-21 32 0 0,0 21-63 0 0,0-22-97 0 0,-1 22-96 0 0,1 0 32 0 0,14 0 0 0 0,-14 22-32 0 0,0-22-97 0 0,14 21-127 0 0,0 2-384 0 0,-14-23-289 0 0,14 22-385 0 0,0 0-543 0 0,0-22-1122 0 0,14 22-2594 0 0</inkml:trace>
  <inkml:trace contextRef="#ctx0" brushRef="#br0" timeOffset="171">7136 979 2242 0 0,'0'0'4196'0'0,"-14"0"-2306"0"0,14 0-865 0 0,-14 0 256 0 0,14 0 0 0 0,-14 22-256 0 0,14-22-288 0 0,0 21-353 0 0,-14 2-95 0 0,14-23-33 0 0,0 22-128 0 0,0-22-32 0 0,0 22-32 0 0,0 0-32 0 0,0-22 0 0 0,0 22 32 0 0,14-22-32 0 0,-14 22 0 0 0,14-22 0 0 0,-14 0-32 0 0,14 22 64 0 0,-14-22 0 0 0,14 0 0 0 0,-14 0 1 0 0,0-22-1 0 0,14 0 0 0 0,-14 22 32 0 0,0-22-64 0 0,0 0 32 0 0,0 22-32 0 0,0-22 32 0 0,0 0-64 0 0,-14-1 64 0 0,0 23-32 0 0,14-21 0 0 0,-14 21-32 0 0,0 0-32 0 0,0 0 0 0 0,14 0-32 0 0,-14 21-192 0 0,14-21-417 0 0,-14 23-672 0 0,14-1-769 0 0,0 0-1506 0 0,0-22-4163 0 0</inkml:trace>
  <inkml:trace contextRef="#ctx0" brushRef="#br0" timeOffset="172">7235 846 1089 0 0,'0'0'3299'0'0,"0"0"-1185"0"0,0 0-608 0 0,0 0-1 0 0,0 0-320 0 0,0 23 160 0 0,0-23 33 0 0,0 22-417 0 0,0-22-161 0 0,0 22-95 0 0,-14-1-128 0 0,14 2-129 0 0,0-1-160 0 0,0-22 1 0 0,0 22-65 0 0,0-1-64 0 0,0 2-32 0 0,0-1 0 0 0,0-22-96 0 0,0 22 32 0 0,0-22 64 0 0,0 22-32 0 0,0-22 33 0 0,0 22-33 0 0,0-22 96 0 0,0 0 0 0 0,0 0 32 0 0,0 0-64 0 0,0 0 65 0 0,0 0-33 0 0,14 0-32 0 0,-14 0 64 0 0,0 0 32 0 0,15 0-31 0 0,-15 0-161 0 0,14 0 96 0 0,-1 0-96 0 0,-13 0 64 0 0,15 0-128 0 0,-15 0 64 0 0,14 0 0 0 0,0 0 32 0 0,-14 0-32 0 0,14 0 0 0 0,0 0-32 0 0,1 0 0 0 0,-15 0 0 0 0,14 0-32 0 0,0 0 0 0 0,-14 0 0 0 0,14 0-96 0 0,-14 0-160 0 0,0 0-224 0 0,14 0-738 0 0,-14 0-928 0 0,0 22-1985 0 0,0-22-5863 0 0</inkml:trace>
  <inkml:trace contextRef="#ctx1" brushRef="#br5" timeOffset="163">4478 6753,'-2'0,"-3"0,-4 4,0 5,-1 4,0 4,0 3,0 2,2 1,0-4,0-1,1 0,0 1,0 1,0 0,2-2</inkml:trace>
  <inkml:trace contextRef="#ctx1" brushRef="#br5" timeOffset="164">4450 6753,'0'-3,"0"1,0 6,0 6,2 4,2 5,1 2,1 1,1 1,0 0,-2 0,1 0,2-1,2 1,2-5,0-8,0-10,-4-9,1-7,-3-3,-1-4,-2 0,-2-1,3 0,-1 0,0 2,-1-1,1 0,1 1,0 1,-2-1,0-1,-1 9,-1 10,3 5,0 7,0 5,-1 0</inkml:trace>
  <inkml:trace contextRef="#ctx1" brushRef="#br5" timeOffset="165">5680 3073,'0'-4,"0"-5,0 3,0 6,0 8,0 4,0 10,0 3,0 2,0 3,0 5,0 0,0 1,0-1,0 1,0-3,0-3,0-2,0-10,0-12,0-11,2-8,2-5,1-4,3-1,3 2,1 2,-1-1,0 5,0-1,2 4,-3 0,0 2,1 5,-2 9,-2 7,-2 5,-3 3,-1 4,-1 0,0 0,0 1,-1-1,1 0,0 0,0-1,-1 0,1 0,-2-4,-1-1,0 1,1-4</inkml:trace>
  <inkml:trace contextRef="#ctx1" brushRef="#br5" timeOffset="166">5256 6136,'-3'0,"0"11,1 8,-1 4,1 6,1 1,1 0,-1 2,1-1,0-1,1-3,-1-2,0-1,0-8,0-12,0-9,2-8,2-6,1-2,3-3,0 0,1 4,1 5,-1 1,1 4,1 3,0 2,2 7,-2 6,-3 6,-2 4,-3 2,-2 3,-1 0,0 0,0 0,-1 0,1-1,-1 1,1-1,0 1,0-2,2-2,2-2,1-4,1-4</inkml:trace>
  <inkml:trace contextRef="#ctx1" brushRef="#br0" timeOffset="167">6500 4968,'0'-4,"-2"-1,-1 5,-3 0,0 6,-1 5,-2 0,-2 3,-1 3,0 1,2 2,-1 2,1-1,0 2,2-1,0 1,1-1,0-3,0-2,0-3,3-5,4-7,4-3</inkml:trace>
  <inkml:trace contextRef="#ctx1" brushRef="#br0" timeOffset="168">6486 4924,'0'3,"0"10,0 6,0 6,2 4,1 0,1 0,-2-2,2-3,0 0,0-1,-1-1,1-4,3-5,2-4,-1-8,2-9,-2-5,1-5,-1-3,-1-2,3 0,-2-1,1 1,-2 0,1 0,-1 1,-1-1,-3 2,1 2,1 10,-2 5</inkml:trace>
  <inkml:trace contextRef="#ctx1" brushRef="#br0" timeOffset="169">7150 4505,'0'-4,"0"3,0 5,0 6,0 5,0 2,0 5,0 0,-2 1,-1 0,0 0,-2 0,0 0,1-8,1-11,1-8,3-9,2-6,2-2,3-2,1-1,0 0,2 0,-2 1,0 4,2 1,1 4,-2 9,-2 8,-3 7,-2 7,-2 3,0 2,-2 2,-1-1,-2 1,0 0,1-1,-1-1,0 0,-3 0,2-3</inkml:trace>
  <inkml:trace contextRef="#ctx1" brushRef="#br0" timeOffset="170">7391 4549,'0'4,"-3"9,-2 5,-4 4,0 2,0 0,0 1,1-1,-3 3,3 0,-1 1,-1-2,0-1,1-2,1 0,0-1,1 0,0 0,0 0,2-4</inkml:trace>
  <inkml:trace contextRef="#ctx1" brushRef="#br0" timeOffset="171">7405 4748,'0'-4,"2"-5,4-1,3 2,2 1,1 2,2 3,1 4,-2 7,-4 5,-3 3,-3 4,-4 1,-2 1,-3 0,-2 0,-3 0,-2 0,-1-1,2 0,3 1,5-5,7-5,4-4,3-5,3-2,2-2,0 0,0-1,-2-4,-4-1</inkml:trace>
  <inkml:trace contextRef="#ctx1" brushRef="#br0" timeOffset="172">7179 4329,'-3'0,"0"-4,-2-1,-1 4,1 6,2 6,0 4,2 5,0 1,1 5,0 2,-2 0,0 3,-2 0,2-3,1-4</inkml:trace>
  <inkml:trace contextRef="#ctx1" brushRef="#br0" timeOffset="173">8013 2632,'0'3,"-3"6,-2 5,-1 7,-2 3,-2 3,1 3,-1 1,-1 2,0 4,-2-2,2 2,0-3,3-2,-1-1,2 1,2-8</inkml:trace>
  <inkml:trace contextRef="#ctx1" brushRef="#br0" timeOffset="174">8041 2808,'0'-4,"5"-4,4-2,3 1,-2 6,2 4,0 5,-2 5,-2 5,-3 3,-5 2,-1 2,-5 0,-2 0,0 0,-2 0,-1-4,1-2,1 0,0 2,1-4,1 0,4 2,5-3,5-3,3-5,3-1,1-4,1 0,0-2,0 1,0-1,0 1,-1-1,1 1,-1-1,-3 5,-2 5,-4 0</inkml:trace>
  <inkml:trace contextRef="#ctx1" brushRef="#br0" timeOffset="175">7659 2147,'0'-4,"0"-5,3 0,2 4,2 7,-2 7,-1 6,-1 4,-1 2,-1 5,-1 3,0 3,2 3,1 1,0 1,-1 1,0 2,-1-1,-1-4,1-5,-1-4,-1-1,1-10,0-11,0-9,2-8,2-7,-1-1,-1-3,2 4,0 0,0 2,1-1,0-1,1 3,1 0,0 4,2 3,-1 8,1 4,2 5,0 6,2 4,-2 3,-3 1,0-2,-1-1,-3 1,-1-1,-2 2,0 1,-1 0,0 1,-3 1,-1-1,1 0,0-4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03T18:21:07.174"/>
    </inkml:context>
    <inkml:brush xml:id="br0">
      <inkml:brushProperty name="width" value="0.05" units="cm"/>
      <inkml:brushProperty name="height" value="0.05" units="cm"/>
      <inkml:brushProperty name="color" value="#00A0D7"/>
    </inkml:brush>
    <inkml:brush xml:id="br1">
      <inkml:brushProperty name="width" value="0.025" units="cm"/>
      <inkml:brushProperty name="height" value="0.025" units="cm"/>
      <inkml:brushProperty name="color" value="#00A0D7"/>
    </inkml:brush>
    <inkml:context xml:id="ctx1">
      <inkml:inkSource xml:id="inkSrc26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1-03T18:21:07.200"/>
    </inkml:context>
  </inkml:definitions>
  <inkml:trace contextRef="#ctx0" brushRef="#br0">3522 1734 545 0 0,'0'0'1889'0'0,"0"0"-896"0"0,0 0-160 0 0,0-7 192 0 0,0 7 32 0 0,0 0 0 0 0,0 0-96 0 0,0 0-128 0 0,0 0-65 0 0,0 0-159 0 0,0 0-129 0 0,0 0-63 0 0,0 0-225 0 0,0 0-32 0 0,0 0-32 0 0,6 0 257 0 0,-6 0 63 0 0,0 7-64 0 0,0-7 1 0 0,0 8-97 0 0,0-1-32 0 0,0 1 1 0 0,0-1-33 0 0,0 8 0 0 0,0-9-64 0 0,0 9 0 0 0,0 0 65 0 0,0 0-97 0 0,0-7 0 0 0,0 6-64 0 0,0 1 32 0 0,0 0 0 0 0,0-1 64 0 0,0 1-64 0 0,0 0 32 0 0,0 0-64 0 0,0 0 65 0 0,0-1-65 0 0,0 1 32 0 0,0 0-32 0 0,0 0 0 0 0,-6-1 32 0 0,6 8 0 0 0,0-7 32 0 0,0 7 64 0 0,-5 0 33 0 0,5 0 31 0 0,0 0-64 0 0,0 1-32 0 0,0 5-32 0 0,0-5 64 0 0,-6 7-96 0 0,6-9 33 0 0,0 9-65 0 0,-6-8 32 0 0,6 8 0 0 0,-6-8 64 0 0,0 7-96 0 0,6-6 96 0 0,-5-1-32 0 0,5 7-64 0 0,-6-7 97 0 0,6 0-97 0 0,0 8 64 0 0,-6-16-64 0 0,6 9 32 0 0,0-1 32 0 0,0-7-128 0 0,0 6 128 0 0,-6 2-64 0 0,6-2-64 0 0,0 2 64 0 0,0-1 32 0 0,0 0-64 0 0,0 0 0 0 0,0 0 0 0 0,0 0 97 0 0,0 1-97 0 0,0-9 0 0 0,0 9 0 0 0,0-9-64 0 0,0 8 32 0 0,0-7 64 0 0,0 7 0 0 0,0-7 0 0 0,-6 7-32 0 0,6 0-32 0 0,-5-7 32 0 0,5 7 0 0 0,0-7 32 0 0,-6 7 0 0 0,6-7-32 0 0,0 6-64 0 0,0-6 64 0 0,0 7 0 0 0,0-7 0 0 0,0 7-32 0 0,0-7 32 0 0,0 0 0 0 0,0-1 0 0 0,0 9-32 0 0,0-9 0 0 0,0 1 32 0 0,0 7-32 0 0,0 0 0 0 0,0 0 32 0 0,0-7 0 0 0,0 7-32 0 0,0 8 32 0 0,0-8-64 0 0,0 7 64 0 0,0 1 0 0 0,0-9 0 0 0,0 9-32 0 0,-6-1 64 0 0,6-6-96 0 0,0-1 32 0 0,0 0 0 0 0,0 0 32 0 0,-6-7-32 0 0,6 7 32 0 0,0-7 0 0 0,0 0 1 0 0,0 0-1 0 0,0-1 0 0 0,0 0-32 0 0,-6 1 32 0 0,6-7-32 0 0,0 6 0 0 0,0-6 32 0 0,0-1 64 0 0,0 8-192 0 0,0-8 64 0 0,0 1-32 0 0,0-1 64 0 0,0 0-32 0 0,0 1 32 0 0,0-1 0 0 0,0 1 0 0 0,0-1-33 0 0,0 8 66 0 0,0-8-66 0 0,0 1 66 0 0,0 6-66 0 0,0-7 33 0 0,0 1-32 0 0,0 7-32 0 0,0-8-32 0 0,6 7-224 0 0,-6-6-96 0 0,0 7-225 0 0,0-1-384 0 0,6 1-352 0 0,-6-7-929 0 0,6 6-1378 0 0,-6-14-3619 0 0</inkml:trace>
  <inkml:trace contextRef="#ctx0" brushRef="#br0" timeOffset="1">3528 1742 352 0 0,'0'0'1378'0'0,"0"-8"-642"0"0,0 8-127 0 0,0 0-1 0 0,0 0 129 0 0,0 0-96 0 0,0 0-33 0 0,0 0-191 0 0,0 0-33 0 0,6 0 65 0 0,-6 0 191 0 0,0 0-159 0 0,0 0-65 0 0,0 0 129 0 0,0 0-161 0 0,0 0 0 0 0,0 0-128 0 0,6 0-31 0 0,-6 0 31 0 0,0 0 96 0 0,6 0-31 0 0,-1 0-97 0 0,-5 0 32 0 0,6 0 0 0 0,0 0-32 0 0,0 0 33 0 0,0 0-97 0 0,0 0 32 0 0,-1-7 32 0 0,1 7-64 0 0,6 0 1 0 0,-6 0-33 0 0,-1-7 64 0 0,7 7-32 0 0,-6 0-64 0 0,6 0 96 0 0,0 0-96 0 0,-1-8 0 0 0,1 8-96 0 0,-7 0 65 0 0,7 0-1 0 0,0 0-32 0 0,-1 0 32 0 0,1 0-96 0 0,-7 8 64 0 0,7-8-32 0 0,-6 0 32 0 0,5 7 32 0 0,-5-7-64 0 0,6 7 32 0 0,-6-7-32 0 0,5 8 0 0 0,-5-8 32 0 0,0 7-32 0 0,6-7 0 0 0,-6 0 0 0 0,0 0 0 0 0,5 8 0 0 0,-5-8 0 0 0,0 0 0 0 0,0 0 0 0 0,0 0 32 0 0,-1 0-32 0 0,1 7 32 0 0,0-7-32 0 0,-6 0 0 0 0,6 0 0 0 0,-6 0 0 0 0,5 0 0 0 0,-5 0 0 0 0,0 0 0 0 0,0 0-32 0 0,0 0 0 0 0,0 0 32 0 0,6 0 32 0 0,-6 0-32 0 0,0 0 0 0 0,0 0 0 0 0,0 0 32 0 0,0 0-32 0 0,0 0 0 0 0,0 0 32 0 0,0 0-32 0 0,0 0 0 0 0,0 0 0 0 0,0 0 0 0 0,0 0 0 0 0,0 0 0 0 0,0 0 0 0 0,0 0-32 0 0,0 0 64 0 0,0 0 32 0 0,0 0 0 0 0,0 0-32 0 0,0 0 0 0 0,0 0 0 0 0,0 0 32 0 0,0 0 0 0 0,0 0-32 0 0,0 0-32 0 0,0-7-32 0 0,0 7 0 0 0,0 0 0 0 0,0 0 0 0 0,0 0 0 0 0,0 0 32 0 0,0 0 0 0 0,0 0 0 0 0,0 0 0 0 0,0 0-32 0 0,0 0 32 0 0,0 0 0 0 0,0 0 32 0 0,0 0 0 0 0,0 0-32 0 0,0 0 0 0 0,0 0 32 0 0,0 0 32 0 0,0 0-32 0 0,0 0-32 0 0,0 0 32 0 0,0 0 96 0 0,0 0-96 0 0,0 0-32 0 0,0 0 0 0 0,0 0-32 0 0,0 0 0 0 0,0 0 32 0 0,0 0 32 0 0,-6 0-32 0 0,6 0 0 0 0,0 7-32 0 0,0-7 64 0 0,0 0-64 0 0,0 0 64 0 0,0 0-32 0 0,0 0 0 0 0,0 0 0 0 0,0 0-32 0 0,0 0 32 0 0,0 7 0 0 0,0-7 0 0 0,0 0 0 0 0,0 0 32 0 0,0 0 0 0 0,0 0 1 0 0,0 0-1 0 0,0 0 0 0 0,0 0 32 0 0,0 0 0 0 0,0 0-32 0 0,0 0 0 0 0,0 0-64 0 0,0 0 64 0 0,0 0-32 0 0,0 0-32 0 0,0 0 32 0 0,0 0 32 0 0,0 0-32 0 0,0 0-32 0 0,0 0 32 0 0,0 0-64 0 0,0 0 128 0 0,0 0-32 0 0,0 0-32 0 0,6 0-32 0 0,-6 0 32 0 0,0 0 0 0 0,0 0 32 0 0,0 0-32 0 0,0 0 0 0 0,0 0 0 0 0,0 0-32 0 0,0 0 64 0 0,0 0-64 0 0,0 0 96 0 0,0 8 0 0 0,0-8 0 0 0,0 0 32 0 0,0 6-32 0 0,0-6 32 0 0,0 9-96 0 0,0-3 96 0 0,0 2 0 0 0,0-1-64 0 0,0 1 64 0 0,0-1-64 0 0,0 1 33 0 0,0 6-65 0 0,0-7 32 0 0,0 8 0 0 0,0 0 0 0 0,-6 0 352 0 0,6 7 193 0 0,0-7-225 0 0,0 7-128 0 0,-5-7-96 0 0,5 7 32 0 0,0 0-128 0 0,0 0 64 0 0,-6-8-31 0 0,6 16-1 0 0,0-8-96 0 0,0 0 96 0 0,-6 0 0 0 0,6 1-32 0 0,0-9 0 0 0,0 9 0 0 0,-6-2-32 0 0,6-6 64 0 0,0 8-32 0 0,0-9 32 0 0,0 8 0 0 0,0-7-32 0 0,-5 0-64 0 0,5-1 32 0 0,0 1 32 0 0,0 0 0 0 0,-6 0 0 0 0,6-1 0 0 0,0 1 0 0 0,-6 7 0 0 0,6-8 0 0 0,0 1-32 0 0,-6 7 32 0 0,6-7-32 0 0,-6 7 64 0 0,6-7-32 0 0,0 7-32 0 0,0-7 64 0 0,-6 0-64 0 0,6 7 32 0 0,0 0-32 0 0,0-7 32 0 0,-5 7 0 0 0,5 0 33 0 0,0 0-33 0 0,0-7 0 0 0,-6 7 64 0 0,6 0-32 0 0,-6 0-32 0 0,6 8 64 0 0,0-8 32 0 0,0 0-128 0 0,-6 0 64 0 0,6 0 32 0 0,0-7-32 0 0,0 7-64 0 0,0 0 96 0 0,0 0-32 0 0,0-7-32 0 0,-6 7 0 0 0,6 0 32 0 0,0 0-31 0 0,0 1-1 0 0,0-2 32 0 0,0 1-32 0 0,0-7-32 0 0,0 7-32 0 0,0 0 64 0 0,0-7-32 0 0,0 0 32 0 0,0 0 0 0 0,0 0 0 0 0,0-1 0 0 0,0 1 0 0 0,0 0-64 0 0,0 0 64 0 0,0-1 0 0 0,0 1-32 0 0,0-1 0 0 0,0 1 0 0 0,0 0 0 0 0,0 0 0 0 0,0 0 0 0 0,0 7 0 0 0,0-8 0 0 0,0 1 0 0 0,0 7 0 0 0,0-7 0 0 0,0 7 0 0 0,0-7 32 0 0,0 7-32 0 0,0 0 0 0 0,0-7 0 0 0,0-1 0 0 0,0 9 32 0 0,0-9-32 0 0,0 1 0 0 0,0 0 0 0 0,0 0 32 0 0,0-8-32 0 0,0 8 0 0 0,0 0 0 0 0,0-8 0 0 0,0 1 0 0 0,0-2-32 0 0,0-6 32 0 0,0 8-32 0 0,0-1 32 0 0,0 0 0 0 0,0 1 0 0 0,0-1 0 0 0,0 1-32 0 0,0-1 64 0 0,0 0-32 0 0,0 1 64 0 0,0-1-160 0 0,0-7 64 0 0,0 7-32 0 0,0 1 32 0 0,0-1 0 0 0,0 1 0 0 0,0-1 32 0 0,0 0 0 0 0,0 1 0 0 0,0-1 0 0 0,0 1 0 0 0,0-1-32 0 0,0 0 64 0 0,0 8-32 0 0,6-7-32 0 0,-6 6 32 0 0,0-7 0 0 0,0 8 0 0 0,6-7 0 0 0,-6-1 0 0 0,0 1-32 0 0,0-8 96 0 0,0 6-96 0 0,0-6 32 0 0,0 0 0 0 0,0 8 0 0 0,0-8 0 0 0,0 0 0 0 0,0 0 0 0 0,0 0 0 0 0,0 0-32 0 0,0 0-129 0 0,0 0-95 0 0,0 0-128 0 0,0 0-225 0 0,0-8-384 0 0,0 8-384 0 0,0-6-1410 0 0,0-2-2882 0 0</inkml:trace>
  <inkml:trace contextRef="#ctx0" brushRef="#br0" timeOffset="2">3482 4026 96 0 0,'-6'0'224'0'0,"6"0"929"0"0,0 0-32 0 0,-6 0-192 0 0,6 0-64 0 0,0 0 32 0 0,-6 0 160 0 0,6 0-288 0 0,0 0-65 0 0,0 0-255 0 0,0 0-1 0 0,0 0 1 0 0,0 0-97 0 0,0 0-64 0 0,0 0-31 0 0,6 0 159 0 0,-6 7 128 0 0,6-7-63 0 0,0 0-129 0 0,0 0-160 0 0,-1 0 97 0 0,7 0-65 0 0,-6 0-96 0 0,5 0 32 0 0,1 0-64 0 0,0 0-64 0 0,-1 0-32 0 0,7 0 32 0 0,-7-7 0 0 0,7 7 0 0 0,-1-8 0 0 0,-5 2-64 0 0,6 6 32 0 0,-1-8 0 0 0,-5 1 0 0 0,5 7 0 0 0,-5 0-64 0 0,5-8 32 0 0,-6 8 32 0 0,7 0 0 0 0,-7-7-32 0 0,1 7 64 0 0,0 0-32 0 0,-6-8-32 0 0,5 1 32 0 0,1 7 0 0 0,0-7-64 0 0,-6 7-32 0 0,5-7 64 0 0,-5-1 0 0 0,6 8 0 0 0,-6-7 32 0 0,-1 7 0 0 0,1 0 0 0 0,0 0 0 0 0,0 0 0 0 0,-1 0 0 0 0,1 0 0 0 0,0 0 0 0 0,-6-8 0 0 0,6 8 0 0 0,0 0 0 0 0,-1 0 32 0 0,-5 0-32 0 0,6 0 0 0 0,-6 0 0 0 0,6 0 0 0 0,0 0 0 0 0,-6 0 0 0 0,0 0 0 0 0,6 0-32 0 0,-6 0-32 0 0,0 8-128 0 0,0-8-769 0 0,0 0-993 0 0,0 7-2050 0 0</inkml:trace>
  <inkml:trace contextRef="#ctx0" brushRef="#br0" timeOffset="3">3534 1742 865 0 0,'0'0'1249'0'0,"0"0"-352"0"0,0 0 64 0 0,0 0-64 0 0,0 0-193 0 0,0 0-127 0 0,0 0-193 0 0,0 0 33 0 0,0 0 31 0 0,0 0-32 0 0,0 0-31 0 0,0 0-33 0 0,0 0 0 0 0,0-8 1 0 0,0 8-97 0 0,0 0-32 0 0,0 0-64 0 0,0 0-64 0 0,0 0-31 0 0,0 0-1 0 0,0 0 32 0 0,6-7-32 0 0,-6 7 64 0 0,6 0-32 0 0,-6-7 32 0 0,5 7-32 0 0,-5-8 64 0 0,6 8 0 0 0,-6-7-31 0 0,0 7-1 0 0,6-8-32 0 0,-6 8 32 0 0,6-7-32 0 0,0 7-96 0 0,-6-7 96 0 0,6-1-32 0 0,-6 8 0 0 0,5-7 0 0 0,1 0 0 0 0,0 7 0 0 0,0-8-64 0 0,-6 1 96 0 0,6-1-31 0 0,-1 1 31 0 0,1 0-64 0 0,0-1 32 0 0,0 1 32 0 0,-6-1-64 0 0,6 1 128 0 0,0 0-96 0 0,0-1 96 0 0,0 2 32 0 0,-1-2-63 0 0,1-7 31 0 0,0 8-128 0 0,0 0 64 0 0,-1-1-32 0 0,1 1-32 0 0,0-1 0 0 0,6 1 64 0 0,-7-8-96 0 0,1 8 32 0 0,0-1 0 0 0,0-6-32 0 0,5 6 32 0 0,-5 1-32 0 0,0-1-32 0 0,0 1 64 0 0,-1 0 0 0 0,7-8 0 0 0,-6 7 32 0 0,0 1-32 0 0,5-8 0 0 0,-5 9-32 0 0,0-2 32 0 0,0 1-32 0 0,0-1 0 0 0,0 1 32 0 0,0-1 0 0 0,-1 1-32 0 0,1 0 32 0 0,0-1-32 0 0,0 1 0 0 0,0 7 0 0 0,-6-7 0 0 0,6 7 0 0 0,-1-8 0 0 0,-5 8 32 0 0,6-7-32 0 0,0 0 0 0 0,0 7 0 0 0,-1-8 32 0 0,1 1-32 0 0,0-1 0 0 0,0 1 0 0 0,5 0 0 0 0,-5-1 0 0 0,0-7-128 0 0,6 8 385 0 0,-7 0-129 0 0,1-1 0 0 0,0 1-96 0 0,0-1 0 0 0,-1 8-32 0 0,2-7 0 0 0,-7 0 32 0 0,5 7-32 0 0,-5-8 0 0 0,6 8 0 0 0,-6 0 32 0 0,0 0-32 0 0,0-6 0 0 0,0 6 0 0 0,0 0 0 0 0,0 0 0 0 0,0 0 0 0 0,0 0 64 0 0,0 0-64 0 0,0 0 0 0 0,0 0 0 0 0,0 0 0 0 0,0 0 0 0 0,0 0 0 0 0,0 0 0 0 0,0 0 0 0 0,0 0 0 0 0,0 0 0 0 0,0 0 0 0 0,0 0 0 0 0,0 0 0 0 0,6 0 0 0 0,-6 0 32 0 0,0 0-32 0 0,0 0-96 0 0,6-9-449 0 0,-6 9-576 0 0,6 0-897 0 0,-6 0-1409 0 0,0 0-1185 0 0</inkml:trace>
  <inkml:trace contextRef="#ctx0" brushRef="#br0" timeOffset="4">3918 1771 1505 0 0,'0'0'929'0'0,"0"0"32"0"0,0-7-128 0 0,0 7-64 0 0,0 0-193 0 0,0-7-159 0 0,6 7-65 0 0,-6-8-32 0 0,5 8 1 0 0,-5-7-33 0 0,6 7 0 0 0,0-8 0 0 0,0 1 1 0 0,-6 7 31 0 0,6-7-96 0 0,-1-1 0 0 0,1 1 65 0 0,0-1-33 0 0,0 8-96 0 0,-1-7-32 0 0,2 0-32 0 0,-2-1 64 0 0,1 1-95 0 0,0 0 31 0 0,0-1-32 0 0,0 1-32 0 0,-1-1 96 0 0,7 1-64 0 0,-6 0 0 0 0,0-8 0 0 0,5 7 0 0 0,-4-6 0 0 0,4 0 96 0 0,1 6-96 0 0,-1-7-32 0 0,-5 1 0 0 0,6-1 64 0 0,-7 7-63 0 0,7-6-1 0 0,-6-1 0 0 0,-1 7-32 0 0,1 1-32 0 0,0-8 32 0 0,0 8 32 0 0,0-1 0 0 0,-1 1-32 0 0,1 0 32 0 0,-6-1 64 0 0,6 1-64 0 0,0-1 0 0 0,-6 1-32 0 0,6 0 0 0 0,0-1 0 0 0,-1 2 64 0 0,1 6 0 0 0,0-8-32 0 0,0 1-32 0 0,0-1 64 0 0,-1 8-64 0 0,2-7 0 0 0,-7-1 0 0 0,5 8 0 0 0,1 0 0 0 0,-6-7 0 0 0,0 7 32 0 0,6-7 32 0 0,-6 7 0 0 0,0-8-32 0 0,0 8 0 0 0,6-7 32 0 0,-6 7 64 0 0,0 0-96 0 0,0 0 65 0 0,0-7-33 0 0,0 7 64 0 0,0 0-32 0 0,0-8-32 0 0,0 8 96 0 0,6 0-128 0 0,-6 0 96 0 0,0-7-64 0 0,0 7 0 0 0,0 0-64 0 0,0 0 64 0 0,0-7-32 0 0,6 7-32 0 0,-6-8 32 0 0,0 8 0 0 0,0-7-32 0 0,5 7 32 0 0,1-8-32 0 0,-6 1 0 0 0,6 0 0 0 0,0 7 0 0 0,-6-8 0 0 0,5 8 0 0 0,-5 0 0 0 0,0 0-64 0 0,0 0 385 0 0,0 0-97 0 0,0 0-352 0 0,0 0 352 0 0,0 0-160 0 0,0 0 192 0 0,0 0-512 0 0,0 0 512 0 0,0 0-480 0 0,0 0 512 0 0,0-7-544 0 0,0 7 448 0 0,0 0-160 0 0,0 0 0 0 0,0 0 0 0 0,0 0 0 0 0,0 0-32 0 0,0 0 0 0 0,0 0 0 0 0,0 0 0 0 0,0 0 0 0 0,0 0 0 0 0,0 0 0 0 0,6 0 32 0 0,-6 0-32 0 0,0-8 32 0 0,0 8 1 0 0,6 0-66 0 0,-6 0 66 0 0,0-7-1 0 0,6 7-32 0 0,-6 0 64 0 0,0 0-32 0 0,0-7 0 0 0,0 7-32 0 0,0 0 32 0 0,0-8-32 0 0,0 8 0 0 0,0 0 32 0 0,6 0 32 0 0,-6 0-32 0 0,0 0-64 0 0,0 0 64 0 0,0-7-32 0 0,0 7 0 0 0,0 0 0 0 0,0 0 0 0 0,0 0-32 0 0,0 0 32 0 0,0 0 0 0 0,0 0 0 0 0,0 0 0 0 0,0 0-64 0 0,0 0 32 0 0,0-8-96 0 0,0 8-1 0 0,0 0-31 0 0,0 0-96 0 0,0 0-128 0 0,0 0-193 0 0,0 0-192 0 0,0 0-159 0 0,0 0-482 0 0,0 0-319 0 0,0 0-257 0 0,0 0 224 0 0,5 0-1185 0 0</inkml:trace>
  <inkml:trace contextRef="#ctx0" brushRef="#br0" timeOffset="5">4017 1174 0 0 0,'0'0'801'0'0,"0"0"416"0"0,0 0-576 0 0,0 0-97 0 0,0 0-31 0 0,0 0 159 0 0,0 0-31 0 0,5 0-65 0 0,-5 0-31 0 0,6 0-65 0 0,0 0-63 0 0,-6 0-65 0 0,6 0 0 0 0,0 0-127 0 0,0 0 31 0 0,-1 0-32 0 0,2 0 32 0 0,-2-7-32 0 0,1 7-63 0 0,0 0-33 0 0,5 0 0 0 0,-5 0 32 0 0,6 0-128 0 0,-6 0 32 0 0,5 0 0 0 0,-5 0 0 0 0,5 0-32 0 0,1 0 32 0 0,-6 0-96 0 0,5 0 64 0 0,-5-8 32 0 0,6 8-32 0 0,-6 0 0 0 0,0 0 0 0 0,-1 0-32 0 0,1 0 32 0 0,0 0 1 0 0,-6 0-33 0 0,6 0 0 0 0,0 0 0 0 0,-1 0 32 0 0,-5 0-32 0 0,7 0 0 0 0,-2 0 0 0 0,-5 0-32 0 0,6 0 64 0 0,-6 0-32 0 0,6 0 0 0 0,-6 0 0 0 0,0 0 32 0 0,6 0-32 0 0,-6 0 0 0 0,0 0 0 0 0,6 0 0 0 0,-6 0 0 0 0,0 0 0 0 0,0 0 32 0 0,6 0-32 0 0,-6 0 0 0 0,0 0 0 0 0,0 0 32 0 0,0 0-32 0 0,0 0 32 0 0,0 0-32 0 0,0 0 0 0 0,0 0 32 0 0,5 0-32 0 0,-5 0 32 0 0,0 0-64 0 0,0 0 32 0 0,6 0 32 0 0,-6 0 32 0 0,6 0-32 0 0,-6 0 0 0 0,0 0-32 0 0,6 0 32 0 0,-6 0-64 0 0,0 0-32 0 0,0 0-32 0 0,5 0 128 0 0,-5 0-32 0 0,0 0 0 0 0,6 0-32 0 0,-6 0 32 0 0,6 0 32 0 0,-6 0 32 0 0,0 0-64 0 0,6 0 0 0 0,-6 0 0 0 0,6 0 0 0 0,-6 0 32 0 0,5 8-32 0 0,-5-8 0 0 0,0 0 0 0 0,6 0-128 0 0,-6 0-225 0 0,0 7-287 0 0,0-7-417 0 0,6 0-481 0 0,-6 0-319 0 0,0 7-930 0 0</inkml:trace>
  <inkml:trace contextRef="#ctx0" brushRef="#br0" timeOffset="6">4354 1196 32 0 0,'0'0'2434'0'0,"0"0"-1729"0"0,0 0 128 0 0,0 0 64 0 0,0 0-65 0 0,0 0-319 0 0,0 0-97 0 0,0 0 97 0 0,0 0 63 0 0,0 0-287 0 0,0 0-65 0 0,0 0 384 0 0,0 0-191 0 0,0 0-97 0 0,0 0 96 0 0,0 8 1 0 0,0-8-1 0 0,0 7-63 0 0,0-7-33 0 0,0 7-64 0 0,0 1 0 0 0,0-8-95 0 0,0 7 31 0 0,0 1 32 0 0,0-1-224 0 0,6-7 64 0 0,-6 7-64 0 0,0 8 32 0 0,0-7 96 0 0,0-1-32 0 0,0 0-64 0 0,0 1 64 0 0,0-1-32 0 0,0 0 0 0 0,0 8 1 0 0,0-8-1 0 0,0 1 0 0 0,5-1-64 0 0,-5 1 32 0 0,0-1 32 0 0,0 1 0 0 0,0-2-64 0 0,0 2 64 0 0,6-1-64 0 0,-6 0 32 0 0,0 8 0 0 0,0-7 32 0 0,0-1-64 0 0,0 0 64 0 0,0 1-32 0 0,0-1-64 0 0,0 8 96 0 0,6-8-32 0 0,-6 1 32 0 0,0 7-64 0 0,0-8 32 0 0,0 8 0 0 0,0-8 0 0 0,0 1 0 0 0,0-1 0 0 0,0 8-32 0 0,6-8 32 0 0,-6 1-32 0 0,0-2 32 0 0,0 2-32 0 0,0-1 0 0 0,0 0 32 0 0,0 1 0 0 0,0-1-32 0 0,0 8 65 0 0,0-8 31 0 0,0 8 128 0 0,0-7-64 0 0,0 6-32 0 0,0 1 64 0 0,0-8-32 0 0,0 8 1 0 0,0 0-1 0 0,-6-8-96 0 0,6 8 64 0 0,0 0 0 0 0,0-8-32 0 0,0 7 64 0 0,0-5-64 0 0,0 5 33 0 0,0 1-33 0 0,-6-8 32 0 0,6 8-32 0 0,0-1 96 0 0,0 1-128 0 0,0 0 64 0 0,0 0 0 0 0,0 0-64 0 0,0-8 64 0 0,0 8-31 0 0,0 0 63 0 0,0-8-128 0 0,0 8 160 0 0,-6 0-96 0 0,6-1 64 0 0,0 1-64 0 0,0-1 32 0 0,0 1 33 0 0,0 0-65 0 0,-5-1 0 0 0,5 1-32 0 0,0 0 0 0 0,0 0 32 0 0,0 0-32 0 0,0-1-32 0 0,0 1-32 0 0,0 0 64 0 0,0 0 32 0 0,0 0-32 0 0,0-1 64 0 0,0-7-64 0 0,0 8-64 0 0,0 0 64 0 0,0-7-31 0 0,0 6 31 0 0,0 1-64 0 0,0-8 32 0 0,-6 8-32 0 0,6 0 32 0 0,0-1 32 0 0,0 1 0 0 0,0 0-32 0 0,0 0 0 0 0,0-1-64 0 0,0 1 96 0 0,0 0-64 0 0,0-8 32 0 0,0 15 0 0 0,0-15-32 0 0,0 8 32 0 0,0 0-32 0 0,0-8 64 0 0,0 8-64 0 0,0 0 0 0 0,0-8 0 0 0,0 1 0 0 0,0 6 32 0 0,0-6 0 0 0,0-1-32 0 0,0 8 0 0 0,0-8 32 0 0,0 8-32 0 0,0-7 32 0 0,0-2-32 0 0,0 9 32 0 0,0-7-32 0 0,0 7 32 0 0,0-8-32 0 0,0 7 0 0 0,0 1 0 0 0,0-7 32 0 0,0 6-32 0 0,0 1-32 0 0,6 0 32 0 0,-6 0 32 0 0,0-8-32 0 0,0 8 0 0 0,0 0 32 0 0,0-8-32 0 0,0 8 32 0 0,5-8-32 0 0,-5 1 0 0 0,0-1 0 0 0,0 0 32 0 0,0 1-32 0 0,0 7 0 0 0,0-8 0 0 0,6 0 32 0 0,-6 7-32 0 0,0-6 32 0 0,0-1-32 0 0,0 1 0 0 0,0-1 0 0 0,0 8 32 0 0,0-15-32 0 0,0 15 0 0 0,0-15 0 0 0,0 7 0 0 0,0 0 0 0 0,0-7 0 0 0,0 0 0 0 0,0 0 0 0 0,0 8 0 0 0,0-8 0 0 0,0 0 0 0 0,0 7 0 0 0,0 1 0 0 0,6-8 0 0 0,-6 7 0 0 0,0 0 0 0 0,0 1 0 0 0,0-8-32 0 0,0 7 0 0 0,6 1-96 0 0,-6-1 0 0 0,0 0-128 0 0,0 1 0 0 0,0-8-129 0 0,0 7-63 0 0,0 0-1 0 0,0-7-95 0 0,0 0-129 0 0,0 0-63 0 0,0 0 31 0 0,0 0-96 0 0,0 0-288 0 0,-6-7-416 0 0,0 0-1026 0 0,0-1-1280 0 0,6 1-1410 0 0</inkml:trace>
  <inkml:trace contextRef="#ctx0" brushRef="#br0" timeOffset="7">4377 2994 0 0 0,'0'0'256'0'0,"0"0"1506"0"0,0 0-961 0 0,0 0-321 0 0,0 0-96 0 0,0 0 161 0 0,0 0 0 0 0,0 0-33 0 0,0 0-64 0 0,-6 0-63 0 0,6 0-1 0 0,0 0 33 0 0,0 0 63 0 0,0 0-32 0 0,0 0-95 0 0,0 0-1 0 0,0 0 32 0 0,0 8 1 0 0,0-8-1 0 0,0 0 1 0 0,0 7 31 0 0,0-7-32 0 0,0 8-95 0 0,0-1-1 0 0,0 0-64 0 0,0 1 0 0 0,0-1-64 0 0,0 1 1 0 0,0-1-1 0 0,0 0-64 0 0,0 1-32 0 0,6 6 160 0 0,-6-6-64 0 0,0 7 0 0 0,0-9-96 0 0,0 2 33 0 0,6 7 63 0 0,-6-8-128 0 0,0 0 64 0 0,0 1-32 0 0,0-1-32 0 0,0-7 96 0 0,0 7-96 0 0,0 1 64 0 0,0-1 64 0 0,0-7 32 0 0,0 8-31 0 0,0-8 63 0 0,0 7-64 0 0,-6-7-32 0 0,6 0 0 0 0,0 0-32 0 0,0 7-64 0 0,0-7 64 0 0,0 0-96 0 0,0 0 32 0 0,0 8-32 0 0,0-8 0 0 0,0 0 33 0 0,0 0-33 0 0,0 0 0 0 0,0 0 0 0 0,0 0-193 0 0,0 0-255 0 0,0 0-833 0 0,0 0-961 0 0,0 0-1410 0 0,0 0-2914 0 0</inkml:trace>
  <inkml:trace contextRef="#ctx0" brushRef="#br0" timeOffset="8">4406 3186 352 0 0,'-6'7'1794'0'0,"0"1"-769"0"0,6-8-224 0 0,-6 7 288 0 0,6-7 0 0 0,-5 7-256 0 0,-1 1-129 0 0,0-8 65 0 0,0 7-192 0 0,6 1-97 0 0,-5-1 0 0 0,-1-7 33 0 0,0 7-65 0 0,0 1-63 0 0,0-1-65 0 0,1 1 32 0 0,-1-1-127 0 0,0 0-1 0 0,0 1-96 0 0,-5 7 32 0 0,5-1 64 0 0,-6 0 97 0 0,-5 1-1 0 0,5 7 128 0 0,1-7-127 0 0,-1 0-65 0 0,0 7-96 0 0,0-14 0 0 0,1 6 0 0 0,5 1 97 0 0,0 0-65 0 0,-6 0-32 0 0,7-8-32 0 0,-1 8 64 0 0,0-8-96 0 0,0 1 0 0 0,-5 6-32 0 0,5 1 33 0 0,0-8-65 0 0,-5 8 32 0 0,5-1-32 0 0,-6 1 32 0 0,1 0 0 0 0,5 0 32 0 0,-6 0 64 0 0,7-1-32 0 0,-7 1 0 0 0,6 0 0 0 0,-6-8-96 0 0,6 8 64 0 0,0-7-63 0 0,1 6 31 0 0,-1-6-64 0 0,0-1 64 0 0,0 1-32 0 0,0-2 32 0 0,1 2-32 0 0,5 6-32 0 0,-7-6 64 0 0,2-1-32 0 0,5 1 128 0 0,-6-1-320 0 0,0-7 128 0 0,6 7-64 0 0,-6 1 64 0 0,1-1 0 0 0,-1 0 32 0 0,0 1 0 0 0,0-1 0 0 0,-5 1 32 0 0,-1-1-32 0 0,6 0 0 0 0,-5 1 32 0 0,5-8-32 0 0,0 7 0 0 0,0-7 0 0 0,1 8 32 0 0,5-8-32 0 0,-6 7 64 0 0,6-7-64 0 0,-6 0 0 0 0,6 0 0 0 0,0 0-64 0 0,-6 0 64 0 0,6 7 64 0 0,0-7-64 0 0,0 0 0 0 0,0 0 0 0 0,0 0 0 0 0,0 0 0 0 0,-6 8-64 0 0,6-8 128 0 0,0 0-64 0 0,0 0 0 0 0,0 0 0 0 0,0 0 0 0 0,0 0-64 0 0,0 0 32 0 0,0 0-128 0 0,0 0-449 0 0,0 0-512 0 0,0 0-577 0 0,6 0-1441 0 0,0 0-2594 0 0</inkml:trace>
  <inkml:trace contextRef="#ctx0" brushRef="#br0" timeOffset="9">3970 2331 897 0 0,'0'-7'1025'0'0,"0"7"-353"0"0,0 0 1 0 0,0 0 0 0 0,0 0-1 0 0,0 0 33 0 0,0 0-96 0 0,0 0 31 0 0,0 0 65 0 0,0 0 64 0 0,0 0-97 0 0,0 0-31 0 0,0 0-33 0 0,0 0-63 0 0,0 0-97 0 0,0 0 33 0 0,0 0-1 0 0,0 0 33 0 0,0 0-97 0 0,0 0-96 0 0,0 0 1 0 0,0 0-65 0 0,0 0-192 0 0,0 0 32 0 0,0 0 32 0 0,0 0-96 0 0,0 0 0 0 0,0 0 96 0 0,0 0-63 0 0,0 0 31 0 0,0 7-32 0 0,0-7 64 0 0,0 8-32 0 0,0-8-32 0 0,0 0-64 0 0,0 7 64 0 0,0 0 0 0 0,0-7 0 0 0,0 8-32 0 0,0-8 32 0 0,0 7 0 0 0,0 1 0 0 0,0-8-96 0 0,0 7 64 0 0,0-7 64 0 0,0 7-96 0 0,0-7 32 0 0,0 0 0 0 0,0 8 1 0 0,0-8-1 0 0,0 0-32 0 0,0 7 0 0 0,0-7 0 0 0,0 0 32 0 0,0 0 0 0 0,0 0-32 0 0,0 0 0 0 0,0 0 32 0 0,0 0 0 0 0,0 0 32 0 0,0 0-32 0 0,0 0-32 0 0,0 0 64 0 0,0 0 0 0 0,0 0-32 0 0,0 0-64 0 0,0 0-288 0 0,0 0-353 0 0,0 0-512 0 0,0 0-737 0 0,0 0-1409 0 0,0 0-1249 0 0</inkml:trace>
  <inkml:trace contextRef="#ctx0" brushRef="#br0" timeOffset="10">3970 2324 96 0 0,'0'0'32'0'0,"0"0"128"0"0,0 0 481 0 0,0 0-97 0 0,0 0 1 0 0,0 0-33 0 0,0 0 65 0 0,0 0-1 0 0,0 0-95 0 0,0 0 31 0 0,0 0 1 0 0,0 0-193 0 0,0 0 1 0 0,0 0 63 0 0,0 0-64 0 0,0 0 33 0 0,0 0 63 0 0,0 0 32 0 0,0 0-191 0 0,0 0 127 0 0,0 0-96 0 0,0 0-32 0 0,6 0 65 0 0,-6-8-33 0 0,0 8 0 0 0,0 0-63 0 0,0 0-33 0 0,0 0 64 0 0,5 0-32 0 0,-5 0 0 0 0,0 0 1 0 0,7-7-1 0 0,-7 7 32 0 0,0 0 32 0 0,5 0-128 0 0,-5-7 33 0 0,0 7-33 0 0,6 0-64 0 0,-6 0 64 0 0,6-8 64 0 0,-6 8-128 0 0,0 0 32 0 0,6-7-96 0 0,-6 7 65 0 0,0 0-1 0 0,6-8-64 0 0,-6 8-64 0 0,0-6 64 0 0,5 6 0 0 0,-5 0-32 0 0,0 0 64 0 0,6-8-64 0 0,-6 8 32 0 0,0 0 0 0 0,0 0-32 0 0,0-7 32 0 0,6 7-32 0 0,-6 0 0 0 0,0 0 32 0 0,0 0 0 0 0,0 0 32 0 0,0 0-64 0 0,0 0 0 0 0,0 0 0 0 0,0 0 0 0 0,0 0 0 0 0,0 0 0 0 0,0 0 0 0 0,0-8 32 0 0,0 8-32 0 0,0 0 32 0 0,0 0-32 0 0,0 0 32 0 0,6 0-32 0 0,-6 0-32 0 0,0 0 32 0 0,0 0 32 0 0,0 0-32 0 0,0 0 32 0 0,0 0-32 0 0,0 0 0 0 0,0 0 0 0 0,0 0-32 0 0,0 0 32 0 0,0 0 0 0 0,0 0-32 0 0,0 0 32 0 0,0 0 32 0 0,0 0-32 0 0,0 0 0 0 0,0 0 0 0 0,0 0 0 0 0,0 0 0 0 0,0 0 0 0 0,0 0 0 0 0,0 0 0 0 0,0 0 0 0 0,0 0 0 0 0,0 0 0 0 0,0 0-32 0 0,0 0 32 0 0,0 0-32 0 0,0 0 0 0 0,0 0 32 0 0,0 0 0 0 0,0 0 0 0 0,0 0 0 0 0,0 0 32 0 0,0 0-64 0 0,0 0-32 0 0,0 0 32 0 0,0 0 0 0 0,0 0 0 0 0,0 0 32 0 0,0 0 32 0 0,0 0-32 0 0,0 0 0 0 0,0 0 0 0 0,0 0 0 0 0,0 0 0 0 0,0 8 0 0 0,0-8 0 0 0,0 0 32 0 0,0 0-32 0 0,0 0 0 0 0,0 0 32 0 0,0 7-32 0 0,0-7 64 0 0,0 8-64 0 0,0-8 32 0 0,0 6 0 0 0,0-6 0 0 0,0 8-64 0 0,0-8 64 0 0,0 0 0 0 0,0 7 0 0 0,0 1-32 0 0,0-8 64 0 0,0 0-32 0 0,0 7-32 0 0,0-7 32 0 0,0 0 0 0 0,0 7-64 0 0,0-7 64 0 0,0 0-32 0 0,0 0 0 0 0,0 8 0 0 0,0-8 0 0 0,0 0 0 0 0,0 0 32 0 0,0 7-32 0 0,0-7 0 0 0,6 8 0 0 0,-6-8 32 0 0,0 7-32 0 0,0 0 32 0 0,0-7-32 0 0,0 0 32 0 0,0 8-32 0 0,0-8 0 0 0,0 7 0 0 0,0-7 0 0 0,0 0 0 0 0,0 8 0 0 0,0-8 0 0 0,0 0 32 0 0,0 0 0 0 0,0 0-32 0 0,0 0 129 0 0,0 0-33 0 0,0 0-96 0 0,0-8 0 0 0,0 8-32 0 0,0 0-64 0 0,0 0 32 0 0,0 0-129 0 0,0-7 1 0 0,0 7 96 0 0,0 0-96 0 0,0 0 0 0 0,0 0 0 0 0,0 0-33 0 0,0-8 129 0 0,0 8-96 0 0,0 0 160 0 0,0 0-128 0 0,0 0-32 0 0,0 0-1 0 0,0 0 97 0 0,0 0 0 0 0,0 0 0 0 0,0 0 64 0 0,0 0-64 0 0,0 0 32 0 0,0 0 32 0 0,0 0 32 0 0,0 0 0 0 0,0 0 0 0 0,0 0 0 0 0,0 0 0 0 0,0 0 0 0 0,0 0 0 0 0,0 0 0 0 0,0 0 0 0 0,0 0 0 0 0,0 0 0 0 0,0 0 0 0 0,0 0 0 0 0,0 0 0 0 0,0 8 0 0 0,0-8 0 0 0,0 0 32 0 0,0 0 32 0 0,0 0 0 0 0,-6 0 0 0 0,6 0 0 0 0,0 0 32 0 0,0 7-32 0 0,-6-7-32 0 0,6 0 97 0 0,0 0-33 0 0,-6 0 0 0 0,6 0-32 0 0,0 8 32 0 0,-6-8 0 0 0,6 0-64 0 0,-5 0-32 0 0,5 0 32 0 0,-6 0 0 0 0,6 7 64 0 0,-6-7-96 0 0,6 0 0 0 0,-6 0 32 0 0,6 0-32 0 0,0 0 32 0 0,-6 7 0 0 0,6-7-32 0 0,0 0 0 0 0,-5 0 0 0 0,5 0-32 0 0,0 0 64 0 0,0 0 0 0 0,-7 0-32 0 0,7 0 0 0 0,0 0 0 0 0,0 0 0 0 0,0 0 0 0 0,0 0-32 0 0,0 0 0 0 0,0 0 64 0 0,0 0-288 0 0,0 0-256 0 0,0 0-225 0 0,0 0-769 0 0,0 0-896 0 0,0 0-352 0 0,0 8-2051 0 0</inkml:trace>
  <inkml:trace contextRef="#ctx0" brushRef="#br0" timeOffset="11">3906 2331 96 0 0,'0'0'224'0'0,"0"0"577"0"0,0 0-256 0 0,0 0-97 0 0,0 0 0 0 0,0 0-31 0 0,0 0-193 0 0,0 0-64 0 0,0 0-32 0 0,0 0 64 0 0,0 0 97 0 0,0 0-33 0 0,0 0 0 0 0,0 0-128 0 0,0 0 65 0 0,0 0-97 0 0,0 0 192 0 0,0-7-96 0 0,0 7 96 0 0,0 0-31 0 0,0 0-1 0 0,0 0-32 0 0,0 0 0 0 0,0 0-96 0 0,0 0 65 0 0,0 0-33 0 0,0 0-32 0 0,0 0-32 0 0,0 0 128 0 0,0 0-64 0 0,0 0-32 0 0,0 0 65 0 0,0 0-1 0 0,0 0-32 0 0,0 0 0 0 0,0 0 0 0 0,0 0-64 0 0,0 0 32 0 0,0 0-160 0 0,0 0 129 0 0,0 0-65 0 0,0 0 0 0 0,0 0 0 0 0,0 0 0 0 0,0 0 64 0 0,6 0 64 0 0,-6 0 64 0 0,0 0 0 0 0,6 0 65 0 0,-6 0-129 0 0,6 0 64 0 0,-6 0-32 0 0,5 0-32 0 0,-5 0 0 0 0,6 0-31 0 0,-6 0 31 0 0,6 0-64 0 0,-6 0 64 0 0,6 0-96 0 0,-6 0-64 0 0,6 0 96 0 0,-6 0-32 0 0,0-8-32 0 0,5 8 0 0 0,-5 0-32 0 0,0 0 0 0 0,0 0 0 0 0,0 0 0 0 0,0 0 0 0 0,6 0 0 0 0,-6 0 0 0 0,0 0-224 0 0,6 0-288 0 0,-6 0-321 0 0,0 0-513 0 0,6 0-511 0 0,-6 0-578 0 0,0 8-1152 0 0</inkml:trace>
  <inkml:trace contextRef="#ctx0" brushRef="#br0" timeOffset="12">3953 2243 192 0 0,'0'0'1281'0'0,"0"0"-608"0"0,0 0-225 0 0,0 0-127 0 0,0 0 31 0 0,0 0 32 0 0,0 0-63 0 0,0 0-65 0 0,0 0 353 0 0,0 0-65 0 0,0 0 65 0 0,0 0-161 0 0,0 0 1 0 0,-6 0-33 0 0,6 7-32 0 0,0-7-63 0 0,-6 0 127 0 0,6 8-192 0 0,0-8 65 0 0,-6 0-65 0 0,6 7-32 0 0,0-7-32 0 0,-6 8 0 0 0,6-8-31 0 0,-5 6-33 0 0,-1 2-32 0 0,6-8-32 0 0,-6 7 0 0 0,6 1-32 0 0,-6-8 0 0 0,6 0 0 0 0,0 7-32 0 0,-6-7 64 0 0,6 0-64 0 0,0 7 0 0 0,0-7 0 0 0,0 0 0 0 0,0 0 0 0 0,0 0-64 0 0,0 0-417 0 0,0 0-191 0 0,0 0-321 0 0,6 0-737 0 0,-6 0-480 0 0,6-7-1153 0 0</inkml:trace>
  <inkml:trace contextRef="#ctx0" brushRef="#br0" timeOffset="13">3947 2250 865 0 0,'0'0'1409'0'0,"0"0"-416"0"0,0 0-256 0 0,0 0-97 0 0,6 0 1 0 0,-6 0-129 0 0,0 0 33 0 0,0 0-129 0 0,5 0-63 0 0,-5 0 63 0 0,6 0-128 0 0,-6 0 65 0 0,6 0-129 0 0,0 0-64 0 0,-6 0 0 0 0,5 0 0 0 0,2 0-128 0 0,-2 8 97 0 0,1-8-33 0 0,0 0-64 0 0,-6 7-32 0 0,6-7 0 0 0,0 0 32 0 0,-1 8 32 0 0,1-8-32 0 0,0 0 0 0 0,0 0 0 0 0,-6 0 0 0 0,6 0-32 0 0,-6 0-32 0 0,6 0 32 0 0,-6 0 32 0 0,5 0 32 0 0,-5 0 0 0 0,0 0-64 0 0,0 0-160 0 0,0 0-353 0 0,0 0-512 0 0,0 0-640 0 0,0 0-737 0 0</inkml:trace>
  <inkml:trace contextRef="#ctx0" brushRef="#br0" timeOffset="14">3906 2316 0 0 0,'0'0'320'0'0,"0"0"801"0"0,0 0-448 0 0,0 0-193 0 0,0 0-95 0 0,0-7 31 0 0,0 7 33 0 0,0 0-33 0 0,0 0-64 0 0,0 0-95 0 0,0 0 63 0 0,0 0-160 0 0,0 0-96 0 0,0 0 32 0 0,0 0 128 0 0,0 7-63 0 0,0-7 63 0 0,0 0 0 0 0,0 0 64 0 0,0 8-192 0 0,0-8 65 0 0,0 7 31 0 0,0-7 64 0 0,0 8-96 0 0,0-8-96 0 0,0 7 96 0 0,0 0-64 0 0,0-7-96 0 0,0 8 32 0 0,0-1 0 0 0,0-7 0 0 0,0 8 1 0 0,6-8-1 0 0,-6 7 0 0 0,0-7-32 0 0,0 7 32 0 0,0-7-32 0 0,0 0 0 0 0,0 0 0 0 0,0 0-32 0 0,0 8 32 0 0,0-8 32 0 0,0 0-32 0 0,0 7 0 0 0,0-7 0 0 0,0 0 0 0 0,0 0 64 0 0,0 0-64 0 0,0 0 0 0 0,0 0 64 0 0,0 0 32 0 0,0 0 0 0 0,0 0 0 0 0,0 0-96 0 0,0 0 0 0 0,0 0 32 0 0,0 0-32 0 0,6 0 0 0 0,-6 0 0 0 0,0 0-32 0 0,0 0 64 0 0,0 0-64 0 0,0 0 32 0 0,6-7 0 0 0,-6 7 0 0 0,0 0 32 0 0,0 0 32 0 0,5 0-32 0 0,-5 0 0 0 0,6 0 32 0 0,0-8-32 0 0,-6 8 64 0 0,6 0 32 0 0,0 0-31 0 0,-1 0 31 0 0,1 0-64 0 0,-6 0 32 0 0,6-7-64 0 0,0 7 0 0 0,-1 0-32 0 0,-5 0-32 0 0,7 0 32 0 0,-7 0 0 0 0,0 0 0 0 0,0 0 32 0 0,0 0-416 0 0,5 0-577 0 0,-5 0-481 0 0,0 0-736 0 0,0 7-2210 0 0</inkml:trace>
  <inkml:trace contextRef="#ctx0" brushRef="#br0" timeOffset="15">2284 2390 545 0 0,'0'0'1345'0'0,"0"0"-576"0"0,0 0-97 0 0,0 0 1 0 0,0 0 63 0 0,0 0-191 0 0,0 0-193 0 0,0 0 65 0 0,0 0 31 0 0,0 0 65 0 0,0 0 63 0 0,0 0 33 0 0,0 0-97 0 0,6 0-63 0 0,-6 0-1 0 0,0 0-64 0 0,0 0-127 0 0,0 0 63 0 0,0 0-160 0 0,0 0 32 0 0,0 0 1 0 0,0 0-65 0 0,0 0 256 0 0,0 0-96 0 0,0 0-31 0 0,0 0-1 0 0,0 0-96 0 0,0 0 0 0 0,0 0 64 0 0,0 0-96 0 0,6 0 33 0 0,-6 0-33 0 0,0 8 32 0 0,0-8-32 0 0,0 0 32 0 0,0 0-32 0 0,0 7-32 0 0,0-7 64 0 0,0 0-95 0 0,5 7 63 0 0,-5-7-64 0 0,0 8 64 0 0,0-8-64 0 0,0 7 0 0 0,0-7 0 0 0,0 0 0 0 0,0 8 0 0 0,0-8 32 0 0,0 7 32 0 0,0-7-96 0 0,0 0 96 0 0,0 7-63 0 0,0-7 63 0 0,6 8-32 0 0,-6-2-32 0 0,0 2 64 0 0,0-8 0 0 0,0 7 0 0 0,0 1 0 0 0,0-8-64 0 0,0 7 0 0 0,0-7 33 0 0,0 0-65 0 0,0 7-32 0 0,0-7 32 0 0,0 8 32 0 0,0-8 0 0 0,0 0-32 0 0,0 7 0 0 0,0-7 32 0 0,0 8 32 0 0,6-8-64 0 0,-6 0 32 0 0,0 7-64 0 0,0-7 0 0 0,0 0 0 0 0,0 7 64 0 0,0-7-32 0 0,0 8 0 0 0,0-8 32 0 0,0 7-64 0 0,0-7 32 0 0,0 8 32 0 0,0-8 0 0 0,0 7-32 0 0,0-7 0 0 0,0 7-32 0 0,0-7 64 0 0,0 8-32 0 0,0-8 1 0 0,0 7 31 0 0,0-7-64 0 0,0 8 32 0 0,0-8-32 0 0,0 0 32 0 0,0 7 0 0 0,0-7 0 0 0,0 0 0 0 0,0 7 0 0 0,0-7-32 0 0,0 8 0 0 0,0-1 64 0 0,0-7-64 0 0,0 8 32 0 0,0-8 0 0 0,0 6 0 0 0,0-6 0 0 0,0 8-32 0 0,0-8 64 0 0,0 7-64 0 0,0-7 0 0 0,0 8 0 0 0,0-8 0 0 0,0 7 0 0 0,0-7 0 0 0,0 8 32 0 0,0-8-32 0 0,0 7 32 0 0,0-7 0 0 0,0 0-32 0 0,0 8 0 0 0,0-8 32 0 0,0 6 0 0 0,0-6-32 0 0,0 8 0 0 0,0-8 0 0 0,0 7 0 0 0,0-7 32 0 0,0 0 0 0 0,0 8-32 0 0,0-8 0 0 0,0 7-32 0 0,0-7 32 0 0,0 7 32 0 0,0-7-32 0 0,6 8 0 0 0,-6-8 32 0 0,0 7 0 0 0,0 1-32 0 0,0-8 32 0 0,0 7-32 0 0,0-7 0 0 0,0 7 32 0 0,0 1 0 0 0,0-1-32 0 0,0-7 0 0 0,0 7 32 0 0,0 1 0 0 0,0-1 0 0 0,0 1 33 0 0,0-1-1 0 0,-6 0-32 0 0,6 1 32 0 0,0-8 0 0 0,0 15 0 0 0,0-8-32 0 0,0-7 32 0 0,0 7-64 0 0,0 1 64 0 0,0-1 0 0 0,0 1-32 0 0,0-1-32 0 0,0 0 64 0 0,0 0-32 0 0,0-7 0 0 0,0 7 32 0 0,0 1-32 0 0,0-1 32 0 0,0 1 32 0 0,0-1-64 0 0,0 0 0 0 0,0 1 0 0 0,0-1 1 0 0,0 1-1 0 0,0-8 0 0 0,0 7 0 0 0,0 0-32 0 0,0 1 32 0 0,0-1 0 0 0,0 1 32 0 0,6-1-32 0 0,-6 0 0 0 0,0 1 0 0 0,0-1-32 0 0,0 1 32 0 0,0-1 32 0 0,0 0-32 0 0,0 1 32 0 0,0-1-64 0 0,0 8 32 0 0,0-8 0 0 0,0 1 0 0 0,0-8 0 0 0,0 6-32 0 0,0 2 32 0 0,0-1 0 0 0,0-7-32 0 0,0 8 0 0 0,0-1 0 0 0,0-7 32 0 0,0 7-64 0 0,0 1 32 0 0,0-1 0 0 0,0 0 0 0 0,0-7 32 0 0,0 8-32 0 0,0-1 0 0 0,0-7 32 0 0,0 8-32 0 0,0-1 32 0 0,0-7-32 0 0,0 7 0 0 0,0-7 0 0 0,0 0 0 0 0,0 8 32 0 0,0-8-32 0 0,0 7 0 0 0,0-7 32 0 0,0 8-32 0 0,0-1 0 0 0,0-7 0 0 0,0 7 0 0 0,0 1 0 0 0,0-8 32 0 0,0 7-32 0 0,0 1 0 0 0,0-8 0 0 0,0 7 0 0 0,0-7 0 0 0,0 7 0 0 0,0 1 0 0 0,0-8 0 0 0,0 7 32 0 0,0-7-32 0 0,0 0 0 0 0,0 0 0 0 0,0 8 0 0 0,0-8 0 0 0,0 0 0 0 0,0 0 0 0 0,0 7 0 0 0,0-7 0 0 0,0 7 0 0 0,0 1-224 0 0,-6-8-384 0 0,6 6-289 0 0,0 2-545 0 0,-6-1-736 0 0,6-7-1281 0 0,0 8-2146 0 0</inkml:trace>
  <inkml:trace contextRef="#ctx0" brushRef="#br0" timeOffset="16">2313 3289 769 0 0,'0'0'1601'0'0,"0"0"-704"0"0,0 0-224 0 0,0 0-1 0 0,0 0 65 0 0,0 0-32 0 0,0 0-97 0 0,0 0 65 0 0,0 0-64 0 0,0 0-97 0 0,0 0-224 0 0,0 0 129 0 0,0 0 31 0 0,0 0 97 0 0,0 0-65 0 0,0 0-224 0 0,0-7 1 0 0,0 7-1 0 0,0 0 32 0 0,6 0 32 0 0,-6-7-127 0 0,0 7 31 0 0,6 0-64 0 0,-6-8 0 0 0,5 8 32 0 0,-5 0-128 0 0,7-7 64 0 0,-7 7-64 0 0,5 0 65 0 0,-5-8-65 0 0,6 8 32 0 0,0-7 32 0 0,0 7-96 0 0,0-7 64 0 0,-6 7 0 0 0,5-8-96 0 0,1 1 128 0 0,0 7-32 0 0,0-8 64 0 0,0 8-95 0 0,-6-7 95 0 0,6 7-32 0 0,-1-7 0 0 0,1 7-96 0 0,0-8 96 0 0,0 8-32 0 0,0-7 32 0 0,0-1-96 0 0,-1 8 32 0 0,-5-7 32 0 0,6 7-64 0 0,0-7 1 0 0,0-1-33 0 0,-6 8 32 0 0,5 0-32 0 0,1-7 0 0 0,-6 7 32 0 0,6 0 0 0 0,-6-7 0 0 0,6 7 0 0 0,-6-8 0 0 0,6 8 0 0 0,-6 0 0 0 0,5-7-32 0 0,-5 7 64 0 0,6-8-32 0 0,0 8 32 0 0,0-6-32 0 0,0 6-32 0 0,-6-8 0 0 0,5 8 0 0 0,1-7 64 0 0,0 7-64 0 0,-6-8 0 0 0,6 8 32 0 0,0-7-32 0 0,-1 7 32 0 0,-5 0-32 0 0,6-7 64 0 0,0 7-32 0 0,0-8-32 0 0,0 1 32 0 0,-6 7-32 0 0,6-7 0 0 0,-1-1-32 0 0,-5 8 32 0 0,7-7 0 0 0,-2 7 32 0 0,1-8-32 0 0,0 1 32 0 0,-6 7-32 0 0,6 0 32 0 0,0-7 0 0 0,-6 7-32 0 0,0 0 32 0 0,5-8-32 0 0,-5 8 32 0 0,6 0 0 0 0,-6-7-32 0 0,6 7 0 0 0,0 0 32 0 0,-6-8 0 0 0,6 8-32 0 0,-1-7 0 0 0,-5 0 32 0 0,6 7 0 0 0,0 0-32 0 0,-6-8 33 0 0,6 8-33 0 0,-6-7 0 0 0,5 7 32 0 0,-5 0-32 0 0,6-8 32 0 0,0 8-32 0 0,-6-7 0 0 0,6 7 0 0 0,-6-7-32 0 0,6 7 32 0 0,-6 0 32 0 0,0-8-32 0 0,5 8 32 0 0,-5-7-32 0 0,6 7 0 0 0,-6 0 0 0 0,6 0 0 0 0,-6-8 32 0 0,6 8-32 0 0,-6 0 0 0 0,0 0 0 0 0,6-7 0 0 0,-6 7 0 0 0,5 0 0 0 0,-5 0 0 0 0,6 0 0 0 0,-6-7 0 0 0,6 7 32 0 0,-6 0-32 0 0,0 0 0 0 0,0 0 32 0 0,6 0-32 0 0,-6 0 0 0 0,0-7 32 0 0,0 7-32 0 0,0 0 32 0 0,0 0-32 0 0,6 0 32 0 0,-6 0 0 0 0,0 0 64 0 0,0 0 0 0 0,0 0-96 0 0,0 0 32 0 0,5 0 32 0 0,-5-7-32 0 0,0 7 0 0 0,0 0-64 0 0,0 0 32 0 0,0 0-32 0 0,0 0-64 0 0,0 0 96 0 0,0 7-416 0 0,0-7-641 0 0,-5 0-961 0 0,-1 7-833 0 0,6-7-2562 0 0</inkml:trace>
  <inkml:trace contextRef="#ctx0" brushRef="#br0" timeOffset="17">2743 1970 2114 0 0,'0'0'1217'0'0,"0"0"-224"0"0,0 0-416 0 0,0 0-65 0 0,0 0-31 0 0,0 0-193 0 0,0 8 288 0 0,0-8 1 0 0,0 0 32 0 0,0 0-65 0 0,0 0-31 0 0,0 7-161 0 0,0-7 32 0 0,0 8-128 0 0,0-8 1 0 0,0 7-1 0 0,0-7-32 0 0,0 7 64 0 0,6-7-159 0 0,-6 8 127 0 0,0-8-32 0 0,0 7-64 0 0,0-7-32 0 0,0 7 0 0 0,0-7 129 0 0,0 7-65 0 0,0 1 64 0 0,0-8 64 0 0,0 7-63 0 0,0 0-1 0 0,0-7-32 0 0,0 8-64 0 0,0-1 0 0 0,0 0 1 0 0,0 1-65 0 0,0-8 32 0 0,0 7-64 0 0,0 1-32 0 0,0-1-64 0 0,0 0 96 0 0,0 1-32 0 0,0-1-32 0 0,0 1 64 0 0,0-1 64 0 0,0 0 0 0 0,0 1-32 0 0,0-1-64 0 0,0 1 160 0 0,0-1-159 0 0,0 0 63 0 0,0 1 0 0 0,0-2-64 0 0,0 3 96 0 0,0-3-32 0 0,0 2-32 0 0,0-1 64 0 0,0 1-128 0 0,0-8 32 0 0,0 7-32 0 0,0 1 32 0 0,0-1 32 0 0,0-7 0 0 0,0 8-32 0 0,0-2 0 0 0,0-6-32 0 0,0 8 32 0 0,0-8 32 0 0,0 7-32 0 0,0 1 1 0 0,-6-1-1 0 0,6-7-32 0 0,0 7 64 0 0,0 1-32 0 0,0-1 0 0 0,0 1 32 0 0,0-1-32 0 0,0 0 32 0 0,0 1 64 0 0,-6-1-64 0 0,6 8 32 0 0,0-8 64 0 0,0 1-32 0 0,0-1 97 0 0,-5 8-33 0 0,5-8 64 0 0,0 1-128 0 0,0 6 32 0 0,0-6 64 0 0,0-2-127 0 0,0 2 95 0 0,-6-1 64 0 0,6 8-128 0 0,0-8 64 0 0,0 1-64 0 0,0 7 65 0 0,0-8-65 0 0,0 8-64 0 0,0-8 64 0 0,0 1-32 0 0,0-1-64 0 0,0 0 64 0 0,-6 1 0 0 0,6-8-64 0 0,0 7 64 0 0,0 1-32 0 0,0-1-32 0 0,0 0 65 0 0,0 1-33 0 0,0-1 0 0 0,0 1-64 0 0,0-2 64 0 0,0-6 0 0 0,0 8-32 0 0,0-1 0 0 0,0 1 32 0 0,0-8-32 0 0,0 7 0 0 0,0 1 32 0 0,0-1-64 0 0,0 1 0 0 0,0-2 32 0 0,0 2-64 0 0,0-1 32 0 0,0 1 32 0 0,0-1 0 0 0,0 8 0 0 0,0-8-32 0 0,0 8 32 0 0,0-8 32 0 0,0 8-64 0 0,0-8 32 0 0,0 8-32 0 0,0-7 32 0 0,0 6 0 0 0,0-6 0 0 0,0 7 0 0 0,0-8 0 0 0,0 8 32 0 0,0-8-64 0 0,0 8-32 0 0,0-8 128 0 0,0 7-31 0 0,0-6-1 0 0,6 7-32 0 0,-6-8 64 0 0,0 8-32 0 0,0-8-32 0 0,6 1-32 0 0,-6 6 64 0 0,0-14-32 0 0,0 8-32 0 0,5-1-32 0 0,-5 1 64 0 0,0-8-32 0 0,0 7-96 0 0,0-7-192 0 0,0 0-289 0 0,0 0-480 0 0,0 0-224 0 0,0 0-385 0 0,0 0-544 0 0,0 0-801 0 0,0 0-1857 0 0</inkml:trace>
  <inkml:trace contextRef="#ctx0" brushRef="#br0" timeOffset="18">2301 2390 1217 0 0,'6'0'1794'0'0,"-6"0"-833"0"0,0 0 0 0 0,0-7-97 0 0,0 7-31 0 0,6 0-128 0 0,-6-7 64 0 0,0 7-161 0 0,6 0-95 0 0,-6-8-97 0 0,6 8-32 0 0,-6-7 1 0 0,5 7-65 0 0,2-8 65 0 0,-7 8-129 0 0,5-7 0 0 0,1 0 0 0 0,-6 7-96 0 0,6-8 33 0 0,-6 8-1 0 0,6-7-128 0 0,0-1 64 0 0,-6 8-32 0 0,5-7 32 0 0,1 7-32 0 0,0-7 0 0 0,0-1 0 0 0,-6 1 33 0 0,6 7-1 0 0,0-8 96 0 0,-1 2-32 0 0,1-2 0 0 0,0 1 32 0 0,0-1-95 0 0,0 1-1 0 0,0-1 0 0 0,-1 1-64 0 0,1-1-32 0 0,0 2 64 0 0,0-3-32 0 0,-6 9-32 0 0,5-6 0 0 0,1-2 32 0 0,-6 1 0 0 0,6 7 0 0 0,0-7-32 0 0,-6 7-64 0 0,6-8 96 0 0,-1 1 0 0 0,-5 7-32 0 0,6-8 0 0 0,-6 1-32 0 0,6 0 0 0 0,0 7 65 0 0,-6-8-33 0 0,6 1 64 0 0,-1-1-32 0 0,7 1 0 0 0,-6 0 32 0 0,0-1-32 0 0,-1 1 0 0 0,1 7-32 0 0,6-8 0 0 0,-6 1 64 0 0,0-8-96 0 0,6 8 32 0 0,-7 0-64 0 0,1-1 64 0 0,6 1 0 0 0,-6 0 0 0 0,-1 0-32 0 0,7-1 32 0 0,-6 1 0 0 0,0 7-32 0 0,-1-7 32 0 0,1-1-32 0 0,0 1 0 0 0,0-1 32 0 0,-6 8-32 0 0,5-7 0 0 0,1 0 0 0 0,0 7 0 0 0,0-8 0 0 0,0 1 0 0 0,-1 7 0 0 0,1-8 0 0 0,0 8 32 0 0,0-7-32 0 0,0 0 0 0 0,-6 7 32 0 0,5-8-32 0 0,1 8 0 0 0,-6 0 0 0 0,6-7 0 0 0,-6 7 0 0 0,0 0 0 0 0,0 0 0 0 0,0 0-32 0 0,0 0 32 0 0,0 0 0 0 0,6 0-32 0 0,-6 0 32 0 0,0 0 0 0 0,0 0 32 0 0,0 0-32 0 0,6 0 0 0 0,-6 0 0 0 0,0 0 0 0 0,0 0 32 0 0,0 0-32 0 0,0 0 0 0 0,0 0 0 0 0,0 0-32 0 0,0 0 32 0 0,0 0-32 0 0,0 0-32 0 0,0 0 64 0 0,0 0 64 0 0,-6 7 0 0 0,6-7 0 0 0,0 8-288 0 0,-6-8-801 0 0,6 7-1121 0 0,-6-7-1217 0 0,6 7-2883 0 0</inkml:trace>
  <inkml:trace contextRef="#ctx0" brushRef="#br1" timeOffset="19">2679 2154 1666 0 0,'0'0'1889'0'0,"0"0"-447"0"0,0 0-225 0 0,0 0 64 0 0,0 0-320 0 0,0 0-192 0 0,0 0-161 0 0,0 0 1 0 0,0 0 128 0 0,0 0-1 0 0,0 0-63 0 0,0 0-32 0 0,0 0-97 0 0,6 0-64 0 0,-6 0 1 0 0,6 0-65 0 0,-6 0 1 0 0,6 0-129 0 0,0 0 96 0 0,-1 0-127 0 0,1 0-1 0 0,0 0-64 0 0,0 0-32 0 0,0 0 32 0 0,-1 0-96 0 0,1 0 33 0 0,0 0-65 0 0,6 0 128 0 0,-7 8-128 0 0,7-8 64 0 0,-6 0-128 0 0,6 0 64 0 0,-6 0 32 0 0,5 0-32 0 0,1 0-96 0 0,-6 7 128 0 0,5-7-32 0 0,-5 0-32 0 0,6 0 0 0 0,-6 0-32 0 0,5 8 64 0 0,-5-8-32 0 0,6 0 33 0 0,-7 0-33 0 0,1 0-32 0 0,6 7 32 0 0,-7-7 32 0 0,1 0 32 0 0,6 0-64 0 0,-6 0 64 0 0,0 7 32 0 0,0-7-128 0 0,-1 0 0 0 0,1 0 96 0 0,0 0-32 0 0,0 0 0 0 0,-6 8 64 0 0,11-8-32 0 0,-11 0-64 0 0,12 6 97 0 0,-6-6-65 0 0,0 0 64 0 0,0 0-32 0 0,5 0 64 0 0,-5 0-64 0 0,6 9 32 0 0,-6-9-32 0 0,5 0 0 0 0,-5 0 65 0 0,5 0-65 0 0,1 0-64 0 0,-6 0 64 0 0,5 0-32 0 0,-5 6 32 0 0,6-6 0 0 0,-1 0 0 0 0,-5 0 32 0 0,0 0-64 0 0,0 8 0 0 0,6-8-32 0 0,-7 0 0 0 0,1 0 0 0 0,0 7-32 0 0,6-7 64 0 0,-6 0 1 0 0,5 0-33 0 0,-5 0 0 0 0,6 8 32 0 0,-1-8-32 0 0,1 0 32 0 0,0 0 0 0 0,-7 0-64 0 0,7 0 32 0 0,0 0 64 0 0,5 0-32 0 0,-11 0 0 0 0,5 0 0 0 0,1 7 0 0 0,-1-7-32 0 0,1 0-64 0 0,-6 0 64 0 0,6 0 0 0 0,-1 8 0 0 0,-5-8 0 0 0,6 0-32 0 0,-6 0 32 0 0,5 7 0 0 0,1-7 0 0 0,-6 0-32 0 0,5 0 0 0 0,1 8 0 0 0,0-8 32 0 0,-1 0-32 0 0,1 0 32 0 0,-1 0-32 0 0,-5 6 32 0 0,6-6-32 0 0,-6 0 33 0 0,5 8-33 0 0,-5-8 0 0 0,0 0 32 0 0,6 0-32 0 0,-7 0 0 0 0,1 7 32 0 0,0-7-32 0 0,0 0 32 0 0,-6 0-64 0 0,6 0 32 0 0,-1 0 32 0 0,1 0-32 0 0,-6 8 32 0 0,6-8 0 0 0,0 0 0 0 0,0 0 0 0 0,0 0-32 0 0,0 0 32 0 0,0 0-32 0 0,5 0 0 0 0,-5 0 0 0 0,5 0 0 0 0,-5 0 32 0 0,6 0-64 0 0,-6 0 32 0 0,-1 0 32 0 0,1 0-32 0 0,0 0 0 0 0,0 0 0 0 0,-1 7 0 0 0,1-7 0 0 0,-6 0 0 0 0,6 0 0 0 0,-6 0 0 0 0,6 0 0 0 0,-6 0 0 0 0,6 0 32 0 0,-1 0-32 0 0,-5 0 0 0 0,6 0 32 0 0,-6 0-64 0 0,6 0 32 0 0,-6 0 32 0 0,0 0-64 0 0,0 0 32 0 0,6 0 0 0 0,-6 0 0 0 0,0 0 0 0 0,0 0 0 0 0,0 0 32 0 0,6 0-32 0 0,-6 0 0 0 0,0 0 32 0 0,0 0-32 0 0,6 0 32 0 0,-6 0-32 0 0,5 0 0 0 0,-5 0 0 0 0,6 0 0 0 0,-6 0 0 0 0,6 0 0 0 0,-6 7 0 0 0,6-7 0 0 0,-6 0-32 0 0,0 0 32 0 0,0 0 0 0 0,6 0 0 0 0,-6 0-32 0 0,0 0 0 0 0,0 0 32 0 0,6 0-32 0 0,-6 0 32 0 0,0 0-32 0 0,0 0-64 0 0,0 0 32 0 0,0 0 32 0 0,0 0-129 0 0,0 0 1 0 0,6 0-32 0 0,-6 0-96 0 0,0 0-129 0 0,0 0-351 0 0,0 0-289 0 0,0 0-321 0 0,0 0-607 0 0,-6 8-674 0 0,6-8-1985 0 0,-6 0-4197 0 0</inkml:trace>
  <inkml:trace contextRef="#ctx0" brushRef="#br1" timeOffset="20">2697 2500 416 0 0,'0'0'2146'0'0,"0"0"-1025"0"0,0 0 33 0 0,0 0-1 0 0,0-7-32 0 0,0 7-224 0 0,-6 0-257 0 0,6 0-95 0 0,0 0 31 0 0,0 0-127 0 0,0 0-65 0 0,0 0-64 0 0,0 0-95 0 0,0 0-33 0 0,0 0-96 0 0,0 0 96 0 0,0 0 64 0 0,6 0 161 0 0,0 0-1 0 0,-6 0-96 0 0,5 0 33 0 0,1 0-97 0 0,-6 0 96 0 0,6 0-96 0 0,0 0-63 0 0,0 0-1 0 0,-1 0-96 0 0,1-7 96 0 0,0 7-96 0 0,0 0 32 0 0,5 0-96 0 0,-4-8 96 0 0,-2 8-63 0 0,7 0-33 0 0,0 0 0 0 0,-1 0 32 0 0,-5-7-32 0 0,6 7 32 0 0,-1 0-96 0 0,1 0 64 0 0,-6-8 32 0 0,5 8-32 0 0,1 0 32 0 0,-6 0-32 0 0,5 0 32 0 0,1 0-64 0 0,-6-6 64 0 0,5 6 32 0 0,-5 0-64 0 0,0 0-64 0 0,0 0 64 0 0,0-8 32 0 0,5 8-32 0 0,-5 0 0 0 0,6 0-32 0 0,-1-7 64 0 0,1 7-64 0 0,0 0 96 0 0,-1 0-31 0 0,-5-7-1 0 0,12 7-96 0 0,-12 0 96 0 0,5-8 0 0 0,1 8 0 0 0,-1 0-32 0 0,1 0 0 0 0,-1-7 32 0 0,1 7 32 0 0,0 0-32 0 0,-7 0-64 0 0,7-8 32 0 0,0 8 64 0 0,-6 0-32 0 0,5 0 32 0 0,1 0-32 0 0,-6-7-32 0 0,0 7 0 0 0,5 0-64 0 0,-5 0 64 0 0,6 0 0 0 0,-6 0-32 0 0,-1 0 32 0 0,7 0 0 0 0,-6 0 1 0 0,5 0-1 0 0,-5-7 0 0 0,6 7-32 0 0,-6 0 32 0 0,-1 0 0 0 0,1 0 0 0 0,0 0 32 0 0,5 0-32 0 0,-5 0-32 0 0,0-8 96 0 0,0 8-32 0 0,0 0 32 0 0,5 0-32 0 0,-5 0 0 0 0,0 0 0 0 0,0 0-32 0 0,6 0-64 0 0,-7 0 64 0 0,7 0 32 0 0,-6-7-32 0 0,6 7-32 0 0,-7 0 32 0 0,7 0 0 0 0,0 0 0 0 0,-1 0-32 0 0,-5 0 0 0 0,0 0 0 0 0,5 0 0 0 0,-5 0 32 0 0,6 0 0 0 0,-6 0-32 0 0,-1 0 0 0 0,7 0 0 0 0,-6 0 32 0 0,5 0-32 0 0,-5 0 33 0 0,0 0-33 0 0,0 0 0 0 0,0 0 0 0 0,0 0 0 0 0,-1 0 32 0 0,1 0-32 0 0,0 0 0 0 0,0 0 0 0 0,0 0 0 0 0,-1 0 0 0 0,1 0 32 0 0,0 0-32 0 0,0 0 32 0 0,0 0-32 0 0,6 0 0 0 0,-6 0 0 0 0,5 0 0 0 0,1 0-32 0 0,-7 0 32 0 0,7 0 0 0 0,-6 0 32 0 0,5 0-32 0 0,-5 0-32 0 0,0 0 64 0 0,0 0-32 0 0,-1 0 0 0 0,1 0 0 0 0,0 0 0 0 0,0 0 0 0 0,0 0 32 0 0,-1 0-32 0 0,1 0 0 0 0,0 0 32 0 0,0 0-32 0 0,0 0 0 0 0,5 0 32 0 0,-5 0-32 0 0,0 0 0 0 0,0 0 0 0 0,0 0 0 0 0,0 0 0 0 0,0 0-32 0 0,-6 0 64 0 0,5 0-32 0 0,1 0 0 0 0,0 0 0 0 0,-6 7 0 0 0,6-7 32 0 0,-6 0-32 0 0,0 0 32 0 0,0 0-32 0 0,6 0 32 0 0,-6 0-32 0 0,0 0 0 0 0,0 0 0 0 0,0 0-64 0 0,0 0-64 0 0,0 0-161 0 0,-6 0-63 0 0,6 0-321 0 0,-6 0-191 0 0,6 0-514 0 0,-6 0-736 0 0,6 0-1249 0 0,-6 0-2979 0 0</inkml:trace>
  <inkml:trace contextRef="#ctx0" brushRef="#br1" timeOffset="21">2674 2884 320 0 0,'-6'0'1858'0'0,"6"0"-865"0"0,0 0 96 0 0,0 0-32 0 0,0 0-32 0 0,0-7-288 0 0,0 7-1 0 0,0 0-95 0 0,0 0-64 0 0,0 0-65 0 0,0 0-128 0 0,0 0-31 0 0,0 0-65 0 0,0 0 32 0 0,0 0-31 0 0,0 0 159 0 0,0 0 0 0 0,0 0-31 0 0,0 0 63 0 0,0 0-127 0 0,0 0-65 0 0,0 0-64 0 0,0 0-224 0 0,6-8 64 0 0,-6 8 64 0 0,5 0-64 0 0,1-7 0 0 0,0 7 0 0 0,-6 0 1 0 0,6-7-98 0 0,0 7 98 0 0,-1 0-1 0 0,1-8-32 0 0,6 8 0 0 0,-6-7 0 0 0,-1 7 0 0 0,1-8 64 0 0,0 8-64 0 0,6 0 32 0 0,-7-7-32 0 0,7 7-64 0 0,-6-7 64 0 0,6-1 32 0 0,0 8-32 0 0,-7-7 32 0 0,7 7-32 0 0,0-8 0 0 0,-1 1 32 0 0,7 0 32 0 0,-7 7 96 0 0,1-8-127 0 0,5 1 31 0 0,-5 0-32 0 0,-1 7 0 0 0,7-8-32 0 0,-6 1 96 0 0,-1-1-96 0 0,1 1 32 0 0,-1 7-32 0 0,1-7 64 0 0,0-1-64 0 0,-1 1-32 0 0,1-1 96 0 0,0 8-32 0 0,-1-6 0 0 0,1-2-64 0 0,-6 8 32 0 0,5-7 32 0 0,1-1-32 0 0,-6 8-32 0 0,5-7 33 0 0,-5-1-1 0 0,6 8-32 0 0,-1-7 0 0 0,1-1 32 0 0,0 8-32 0 0,-7-6 0 0 0,7-2-32 0 0,0 8 64 0 0,-6-7-32 0 0,5 7-32 0 0,1-8 64 0 0,-6 1-64 0 0,5 7 32 0 0,1-7 0 0 0,0 7 0 0 0,-7-8 0 0 0,7 8 0 0 0,0-7 32 0 0,-1-1-32 0 0,1 8 0 0 0,-1-7 0 0 0,1 0 0 0 0,-1 7 0 0 0,7-8 0 0 0,-6 1 0 0 0,-1 7 0 0 0,1-8 0 0 0,0 8 0 0 0,-6-7 32 0 0,5 7-64 0 0,1-7 64 0 0,-1-1-64 0 0,-5 8 32 0 0,6 0 32 0 0,-1-7-32 0 0,1-1 32 0 0,0 8-32 0 0,-1-7 0 0 0,1 7 0 0 0,5-7 0 0 0,-5-1 0 0 0,0 8 0 0 0,-1-7-32 0 0,1-1 32 0 0,-1 8 32 0 0,-5-6-32 0 0,6 6-32 0 0,-6 0 32 0 0,0-8 0 0 0,0 8 0 0 0,0 0 0 0 0,-1-7 32 0 0,-5 7-32 0 0,6 0 0 0 0,0-7 0 0 0,0 7 0 0 0,-1 0 0 0 0,7-8 0 0 0,0 8 0 0 0,-1-7 0 0 0,1 7 0 0 0,-1-8 0 0 0,-5 8 0 0 0,6 0 0 0 0,-7-7 0 0 0,7 7 0 0 0,-6 0 0 0 0,0-7 0 0 0,-6 7 0 0 0,6 0 0 0 0,-6 0 0 0 0,5 0 32 0 0,-5 0 0 0 0,0 0-32 0 0,0 0 0 0 0,6 0 0 0 0,-6-8 0 0 0,0 8 0 0 0,0 0 0 0 0,0 0 0 0 0,0 0 0 0 0,0 0 0 0 0,6 0 0 0 0,-6 0-32 0 0,0 0-32 0 0,0 0-129 0 0,0 0-223 0 0,0 0-128 0 0,0 0-1 0 0,0 0-288 0 0,-6 0-800 0 0,6 0-706 0 0,0 8-1408 0 0</inkml:trace>
  <inkml:trace contextRef="#ctx0" brushRef="#br1" timeOffset="22">2534 2331 1473 0 0,'-6'0'1250'0'0,"6"0"-33"0"0,0 0 128 0 0,0 0-288 0 0,0 0-160 0 0,0 0-225 0 0,0 0-223 0 0,0 0-97 0 0,0 0 97 0 0,0 0-97 0 0,0 0 64 0 0,6 0-63 0 0,-6 0 95 0 0,6 0-31 0 0,-6 0 63 0 0,6 0-160 0 0,-1 0 33 0 0,-5 0 31 0 0,6 0-96 0 0,0 0-64 0 0,0 0-31 0 0,6 8-65 0 0,-7-8 0 0 0,2 0 0 0 0,4 0-64 0 0,-5 0-64 0 0,0 0 64 0 0,5 0 32 0 0,1 0-64 0 0,-6 7 0 0 0,5-7-32 0 0,-5 0 32 0 0,6 0 32 0 0,-1 0-32 0 0,-5 0-32 0 0,6 0 32 0 0,-1 0 0 0 0,1 0 1 0 0,-1 0-33 0 0,1 0-33 0 0,5 0 98 0 0,1 0-65 0 0,-6 0 32 0 0,5 0 0 0 0,1 0 0 0 0,-1-7 32 0 0,1 7 96 0 0,-1 0-64 0 0,0 0 0 0 0,1-8 32 0 0,-7 8 0 0 0,7 0-64 0 0,-1 0 64 0 0,1-7 33 0 0,-7 7-33 0 0,7 0-96 0 0,-6 0 32 0 0,-1 0 128 0 0,-5 0-320 0 0,6 0 64 0 0,-1 0 160 0 0,1 0 64 0 0,-1 0-64 0 0,1 0 32 0 0,0 0-32 0 0,-1 0-96 0 0,1 0 32 0 0,-1 0 0 0 0,1 0 0 0 0,0 0-32 0 0,-1 0 32 0 0,1 0-32 0 0,-6 0 33 0 0,6 0-1 0 0,-1 0-32 0 0,1 0 32 0 0,0 0-32 0 0,-1 0 0 0 0,1 0-32 0 0,-1 0 32 0 0,1 0 32 0 0,0 0-32 0 0,5 0 32 0 0,-6 0-32 0 0,1 0 32 0 0,0 0-32 0 0,-1 0 32 0 0,7 0-32 0 0,-6 0 32 0 0,-1 0-32 0 0,7 0 32 0 0,-1 0-32 0 0,-5 0 0 0 0,5-8 32 0 0,1 8-32 0 0,-1 0 0 0 0,0 0 0 0 0,-5 0 32 0 0,5-7-64 0 0,-5 7 64 0 0,0 0-32 0 0,-1 0 0 0 0,1 0 0 0 0,-6 0 0 0 0,5 0 0 0 0,-5 0 32 0 0,6 0-32 0 0,-6 0 0 0 0,6 0 0 0 0,-6 0 0 0 0,5-7 0 0 0,1 7 0 0 0,-1 0 0 0 0,-5 0 32 0 0,6 0-32 0 0,-1 0 0 0 0,1 0 0 0 0,-1-8 0 0 0,1 8 0 0 0,-6 0 64 0 0,5 0-64 0 0,1 0 0 0 0,0 0 0 0 0,-7 0 0 0 0,7 0 32 0 0,-6 0-64 0 0,6 0 32 0 0,-6 0 32 0 0,-1 0-32 0 0,7 0 0 0 0,-6 0 0 0 0,0 0 0 0 0,0 0 0 0 0,-1 0 0 0 0,1 0 0 0 0,-6 0 0 0 0,6 0 0 0 0,-6 0 64 0 0,0 0-64 0 0,0 0 0 0 0,0 0 0 0 0,0 0 0 0 0,0 0 0 0 0,0 0-64 0 0,0 0-96 0 0,0 0 128 0 0,0 0-64 0 0,-6 0-417 0 0,6 0-448 0 0,0 0-704 0 0,-6 0-1186 0 0,1 8-2018 0 0</inkml:trace>
  <inkml:trace contextRef="#ctx0" brushRef="#br1" timeOffset="23">2383 3090 320 0 0,'0'0'1570'0'0,"0"0"-962"0"0,0 0 385 0 0,6-7 192 0 0,-6 7-192 0 0,6 0-224 0 0,-6 0-160 0 0,6 0 95 0 0,-6-7-63 0 0,5 7-129 0 0,1 0-31 0 0,-6 0-65 0 0,6-8-63 0 0,0 8-1 0 0,0 0-32 0 0,0-7 1 0 0,-1 7-65 0 0,1 0-32 0 0,0-7 0 0 0,5 7-64 0 0,-5-8-128 0 0,6 8 64 0 0,-1-7 1 0 0,-5 7-33 0 0,6-8-32 0 0,-6 8 32 0 0,5-7 0 0 0,1 7-32 0 0,-6-7 0 0 0,5-1 0 0 0,1 8 128 0 0,0-7 64 0 0,-7-1-128 0 0,7 8 0 0 0,0-7 1 0 0,-6 7-33 0 0,5-7 64 0 0,1-1-128 0 0,0 1 96 0 0,-1 7 0 0 0,1-8-32 0 0,-1 1 0 0 0,7 0 32 0 0,-7-1-96 0 0,1 1 128 0 0,5-1-32 0 0,-5 1-32 0 0,-1 0 64 0 0,7 7-95 0 0,-6-7 63 0 0,0 0-32 0 0,-1-1-32 0 0,1 1 64 0 0,5-1-64 0 0,-5 1 32 0 0,-1 0-32 0 0,1-1-32 0 0,0 1 32 0 0,-1-1 64 0 0,1 1-32 0 0,-1 0 0 0 0,1-1 64 0 0,0 1-64 0 0,-1-1 64 0 0,-5 1-31 0 0,6 0-1 0 0,-1-1 0 0 0,1 8-96 0 0,0-7 96 0 0,-1-8 0 0 0,1 8-64 0 0,6-1 32 0 0,-7 1-32 0 0,1 0 0 0 0,5-1 32 0 0,-5 1-64 0 0,5-1 32 0 0,-5 2-32 0 0,-1-2 32 0 0,7 8-64 0 0,-7-7 32 0 0,1-1 0 0 0,0 1 32 0 0,0-1-32 0 0,5 1 32 0 0,-5 7-32 0 0,-1-8 0 0 0,7 2 0 0 0,-7-2 32 0 0,1 8-32 0 0,5-7 0 0 0,-5-1 0 0 0,-1 1 0 0 0,1 7 0 0 0,-1-7 32 0 0,1 7-32 0 0,0-8 0 0 0,0 1 0 0 0,-1 7 32 0 0,1-8-64 0 0,0 8 32 0 0,5-7 32 0 0,-5 0-32 0 0,-1 7-32 0 0,1-8 64 0 0,-1 1-32 0 0,1-1 0 0 0,0 1 0 0 0,-1 0 0 0 0,-5 7 0 0 0,6-8-32 0 0,-1 8 64 0 0,-5-7-32 0 0,12 7 0 0 0,-13-8 0 0 0,7 1 0 0 0,0 7 0 0 0,-1-7 0 0 0,1-1 0 0 0,0 8 0 0 0,5-7 0 0 0,-5 7 0 0 0,-1-8 0 0 0,1 2 0 0 0,0 6 0 0 0,-7-8 32 0 0,7 8-64 0 0,-1-7 32 0 0,-5 7 32 0 0,6 0-64 0 0,-6-7 32 0 0,5 7 0 0 0,-5 0 32 0 0,0-8-32 0 0,0 8 0 0 0,-6 0 0 0 0,6 0 0 0 0,-6 0 32 0 0,0-7-32 0 0,0 7 0 0 0,0 0-32 0 0,0 0-160 0 0,0 0-128 0 0,0 0-225 0 0,5 0-31 0 0,-5 0-385 0 0,0-8-609 0 0,0 8-512 0 0,0 0-768 0 0,6 0-834 0 0</inkml:trace>
  <inkml:trace contextRef="#ctx0" brushRef="#br1" timeOffset="24">2354 2478 32 0 0,'0'0'320'0'0,"0"0"1090"0"0,0 0-417 0 0,0 0-32 0 0,0 0-161 0 0,0 0-255 0 0,6 0-33 0 0,-6 0 33 0 0,0 0-1 0 0,6 0-31 0 0,-6 0 95 0 0,5 0-159 0 0,1 0-65 0 0,-6 0 1 0 0,6 0 127 0 0,0 0-64 0 0,0 0-127 0 0,0 0 31 0 0,-1 0-128 0 0,1 0 0 0 0,6 0-95 0 0,-6 0 95 0 0,5 0-32 0 0,1 0 64 0 0,-1 0-64 0 0,1 0 33 0 0,0 0-129 0 0,-1 0-32 0 0,1 0-32 0 0,-1 0 0 0 0,1-7 32 0 0,0 7-32 0 0,-1 0 32 0 0,1 0-64 0 0,0 0 32 0 0,0 0-32 0 0,-1 0 0 0 0,1 0 0 0 0,-1 0 32 0 0,1 0 0 0 0,5 0 32 0 0,1 0-32 0 0,-7-8 0 0 0,7 8 0 0 0,5 0 0 0 0,-6 0-64 0 0,1-6 96 0 0,5 6-32 0 0,-5 0 32 0 0,5-8-32 0 0,-6 8-32 0 0,7 0 0 0 0,-7-7 32 0 0,0 7-32 0 0,1 0 0 0 0,-1-7 32 0 0,1 7-32 0 0,-1 0 0 0 0,-5 0 33 0 0,5-8-33 0 0,1 8 32 0 0,-1 0 0 0 0,1-7 64 0 0,-1 7-64 0 0,0 0 64 0 0,1 0-32 0 0,-1 0 96 0 0,6-8-96 0 0,-5 8-32 0 0,-1 0 96 0 0,-5 0-32 0 0,6 0-96 0 0,-1 0 64 0 0,-5-7-32 0 0,5 7 32 0 0,-5 0 1 0 0,-1 0-65 0 0,7 0 64 0 0,-7 0 0 0 0,1 0 0 0 0,-1 0-64 0 0,7-7 96 0 0,-7 7-32 0 0,1 0 0 0 0,6 0-32 0 0,-7 0-32 0 0,7 0 0 0 0,-6 0 0 0 0,5-8 64 0 0,0 8-64 0 0,-5 0 0 0 0,5 0 32 0 0,-5 0 0 0 0,5 0-32 0 0,-5 0 32 0 0,0-7-32 0 0,-1 7 32 0 0,-5 0-32 0 0,6 0 0 0 0,-6 0 0 0 0,-1 0 32 0 0,1 0-32 0 0,0-7 32 0 0,0 7-32 0 0,-6 0 32 0 0,6 0-32 0 0,-1 0 32 0 0,1-8-32 0 0,6 8 32 0 0,-6 0 0 0 0,6-7-32 0 0,-1 7 0 0 0,1 0 32 0 0,-6 0-32 0 0,5-8-32 0 0,-5 8 32 0 0,6 0 32 0 0,-12 0-32 0 0,5 0 0 0 0,1 0 0 0 0,0 0 0 0 0,-6 0 32 0 0,6 0-32 0 0,-6 0 0 0 0,0 0 0 0 0,5 0 64 0 0,-5 0-32 0 0,6 0-32 0 0,0 0 0 0 0,-6-7 32 0 0,6 7-32 0 0,0 0 0 0 0,5 0 0 0 0,-5 0 0 0 0,6 0 0 0 0,-6 0 0 0 0,5 0-32 0 0,-5 0 0 0 0,-6 0-64 0 0,0 0 32 0 0,6 0-224 0 0,-6 0-96 0 0,0 7 95 0 0,0-7-95 0 0,-6 0-321 0 0,6 8-256 0 0,-6-8-288 0 0,6 0-673 0 0,-6 7-992 0 0,6-7-1859 0 0</inkml:trace>
  <inkml:trace contextRef="#ctx0" brushRef="#br1" timeOffset="25">3220 2117 2883 0 0,'0'0'3587'0'0,"0"0"-2049"0"0,0-7-161 0 0,0 7 320 0 0,0 0-287 0 0,0 0-321 0 0,0 0-64 0 0,0 0-160 0 0,0-7-161 0 0,0 7-159 0 0,0 0-161 0 0,0 0-192 0 0,0 0 1 0 0,0 0-161 0 0,0 7 224 0 0,0-7 32 0 0,0 7-160 0 0,6-7 32 0 0,-6 8-32 0 0,0-1-31 0 0,0 1-97 0 0,0-1 64 0 0,0-7-32 0 0,6 7 32 0 0,-6 1-64 0 0,6-8 64 0 0,-6 7-64 0 0,6-7 64 0 0,-6 0 32 0 0,5 0-32 0 0,-5 0-32 0 0,6 0 64 0 0,0 0-32 0 0,-6-7-32 0 0,6 7 32 0 0,0-8 0 0 0,-6 1-32 0 0,5 0 0 0 0,-5 7-32 0 0,0-8 64 0 0,6 8-32 0 0,-6-7 33 0 0,0 7-1 0 0,0 0-64 0 0,0 0 32 0 0,0 0 0 0 0,0 0-96 0 0,0 0-65 0 0,0 7 162 0 0,0-7-1 0 0,0 8-32 0 0,0-1 0 0 0,0-7 0 0 0,0 7 0 0 0,6 1 0 0 0,-6-8 0 0 0,6 7 32 0 0,-6-7-32 0 0,6 8 32 0 0,-1-8-32 0 0,1 0 0 0 0,-6 0 32 0 0,6 0 0 0 0,0 0 32 0 0,-6 0-32 0 0,5-8 32 0 0,1 8-64 0 0,-6-7 64 0 0,6-1 0 0 0,-6 1 32 0 0,0 0 64 0 0,6-1-32 0 0,-6 1 64 0 0,0-1-63 0 0,0 1-33 0 0,0 0 0 0 0,0-1 0 0 0,0 8-32 0 0,-6-7 0 0 0,6 7-64 0 0,0-8 0 0 0,-6 8 0 0 0,6 0-224 0 0,-6 0-545 0 0,6 0-576 0 0,-5 8-1025 0 0,5-1-1570 0 0,-6-7-4420 0 0</inkml:trace>
  <inkml:trace contextRef="#ctx1" brushRef="#br1">4094 1159,'-2'0,"0"2,-1-1,-1 2,0 0,-1 1,0 1,0-1,0 2,0-1,1 0,0-1,0 1,0-1,-1 1,0 0,-1-1,0 1,1-1,1 0,0 0,1-1,-2 1,1 0,0-1,0 3,0-2,-1 0,0 2,-1-1,0 2,0 1,0-1,0 0,0 1,0-2,1 0,1 0,-1 1,0-1,1 1,-1 1,1-1,-2 0,0 1,-1 0,-1-1,0 1,1-2,0 0,2-1,0-1,-1 1,2 0,0 1,1-1,-1-1,0 1,1 0,0 1,-2 0,0 1,-2 0,0 1,-1-1,0 1,1 0,-1-1,1 1,1 0,0-1,1 0,0-1,2 0,-1 0,1 1,1 0,-2-1,-1 2,1-1,-1 0,1 1,-1-1,1 1,-1 0,-1-1,0 0,0 0,1-1,0-2,1 1,0-1,2-1</inkml:trace>
  <inkml:trace contextRef="#ctx1" brushRef="#br1" timeOffset="1">4188 1167,'0'0,"-2"1,0 1,-2 1,0-1,0 2,0 0,0 0,1 0,-2 0,2 1,-1-1,-1 1,1 1,0 0,0 0,-1 0,1 0,0 0,1 0,-1 1,1 0,-1 0,1 1,-2-2,0 0,0-1,0 2,-1 0,0-1,-1 2,-1-1,1 1,0-2,2 0,-2 0,1 0,0 1,-1 0,2 0,-1-1,-1 0,1 0,0 0,0 1,1 0,-1-1,0 0,1 0,0-2,0 2,0-1,1 1,-2 0,1-1,1-1,0 1,2-1,-1 1,0-2,0 1,-1-1,1 1,0 0,-1 1,0 2,0-1,-1 1,1-2,-1 2,0-1,-1 1,1 0,1-1,0 0,0-2,1 1,0-1,0 0,1-1,-1 1,0-1,0 2,0-1,0 2,0-1,0 0,0 0,0-1,0 0,0 0,0 0,0 0,1 0,0 0,0 2,-1-3,0 2,0-2,1 2,0-1,-1 1,1-1,-1 1,0-1,1 0,-1-1,0 1</inkml:trace>
  <inkml:trace contextRef="#ctx1" brushRef="#br1" timeOffset="2">3643 1709,'0'-2,"-2"1,1 0,0 3,0 2,0 1,1 2,-1 0,1 0,0 2,0-2,0 1,0 0,1 0,1-1,-1 1,0 0,0-1,0 0,-1 1,0-1,0 1,1 0,0-1,0 0,0 1,0-1,-1 1,0 0,0-1,0 1,0-1,0 1,0-1,0 2,0 0,0 0,0 0,0 0,0-1,-1 1,0 0,0 0,0 0,0-1,-1 0,1-2,-1 0,2-1,-1 2,1 0,-1 0,1 1,0-1,-1 0,0 1,0 0,0-1,0 1,0 0,-1-1,0 1,1-1,1 0,-1 1,1 0,0-1,0 1,0-1,0 0,0 1,0 0,0-1,1 1,-1-1,0 1,0 0,0-1,0 0,0 1,0-1,0 1,0 0,0-1,0 1,0-1,0 0,2-2,-1 1,0 0,0 1,-1 0,1 0,-1 0,0 1,0-1,0 1,0 0,0-1,0 1,0 0,0-1,0 0,0 1,0-1,0 1,0 0,0-1,0 1,-1-1,-1 0,1 2,0-1,-1 1,0 0,1 0,0 0,0-1,0-1,1 2,0-2,0 0,0 1,0-1,0 1,0-1,0 0,0 2,0 1,0-1,0 1,0 0,0 0,0-1,-2 0,1-1,0-1,0 2,1 1,0 2,0-2,0 1,0-1,0 1,0-2,0-1,0 1,0 1,0-1,0 0,0-1,0 0,0 0,0-1,0 1,0-1,0 1,0-1,0 0,0 1,0 1,0 0,0 2,0 0,0 1,0-1,0 1,0-1,0-2,0 1,0-2,0 0,0-1,0 2,0-2,0 0,0 2,0 0,0 1,0 1,0-2,0 3,0-2,0 1,0 0,0 0,0 0,-2 1,1-1,0 0,0 0,0 1,1-1,0 1,0 0,0 1,0 0,0 0,-1-1,-1-2,1 1,0-3,0 0,1 1,-1 0,-1 0,1 1,0 0,0-1,1 1,-1 1,-1-2,1 1,0-2,0 0,1 0,0 0,0-1,0 1,0-1,0 0,0 1,0-1,0 1,0-1,0 1,0 0,0-1,0 0,0 1,0-1,0 2,0 1,0-2,0 1,0 0,0-1,0 0,1 0,0-1,1 1,0-1,0 0,0 1,-1-1,1 2,-1 1,1 0,-1 2,0 0,-1 3,0-1,0 1,0-1,0 0,1-1,0-1,0-1,0-1,0 0,1-2,-1 0,1-1,-1 1,-1-1,2 0,-1 1,1-1,-1 1,-1-1,1 0,-1 2,0-6,0-4,0-3</inkml:trace>
  <inkml:trace contextRef="#ctx1" brushRef="#br1" timeOffset="3">3749 1731,'-1'0,"0"1,0 2,-1 2,2 1,-1 1,1 0,-1 1,0 0,0-1,0 1,0 0,0 0,1-1,0 1,0-1,0 1,0 0,0-1,0 0,0 1,0-1,0 1,0 0,0-1,0 2,0 0,-1 0,0 1,0 0,-1 2,-1-1,2 2,0-3,-1 2,0-2,0 1,1-2,1 0,-2-2,1 1,-1-1,1 1,1-1,-1 1,1-1,-1 0,0 1,0-1,0 1,0-1,1 1,-1 0,0-1,0 0,0 1,0 0,0-1,1 1,0-1,0 0,0 1,0 0,0-1,0 1,0-1,0 1,0 0,0-1,0 0,0 1,0-1,0 1,0 0,0-1,0 1,0-1,0 0,0 1,0 0,-1-1,-1 1,1-1,0 0,0 2,1-2,0 0,0 1,0-1,0 1,0 0,0-1,0 0,0 1,0-1,0 1,0 0,0-1,0 1,0-1,0 0,0 2,0-2,0 0,0 1,0-1,0 1,0 0,0-1,0 0,0 1,0-1,0 1,0 0,0-1,0 1,0-1,0 0,0 1,0 0,0-1,0 1,0-1,0 1,0 0,0-1,0 0,0 1,0-1,0 1,0 0,0-1,0 0,0 1,0 0,0-1,0 1,0-1,0 1,0-1,0 1,0-1,0 1,0-1,0 1,0-1,0 1,0 0,0-1,0 0,0 1,0 0,0-1,0 1,0-1,0 0,0 1,0 0,-1-1,0 1,-1-1,1 1,0 0,1 2,0-1,0 0,0-1,0 0,0 0,-1 0,0 0,-1-1,1 0,0 2,1 0,0 2,0 0,0 1,-1-1,0-1,-1 0,1-2,0 0,1 1,0 0,0-1,0 1,0 1,0 0,0-1,0 0,0-1,0 0,-1 0,0 1,-1 0,1 2,-2-1,1 1,1 2,1-2,-1 0,1 0,0-2,-1 0,-1-2,1 0,0 2,1 0,-1 0,1 1,0 0,0 1,0 0,0-1,0-1,0 0,0-1,0 0,0 0,0-1,0 2,0 0,0 1,0 1,0 0,0 1,0 2,0-2,0 2,0-1,0 1,1 0,0 1,1-1,-1-1,0-1,-1 0,0 0,0-2,1-1,-2 0,1-2,0 1,1 0,0-1,1 0,-1 0,0 0,0 0,1 0,-1 1,0-1,0 3,0-1,1 0,-1 1,0-2,0 0,-1 0,0 0,0-1,1 1,1-1,-1 1,0-1,-1 1,2-1,-1 1,1-1,0 0,1 0,1-4,0-1</inkml:trace>
  <inkml:trace contextRef="#ctx1" brushRef="#br1" timeOffset="4">4177 1197,'-1'0,"0"1,-1 2,1 2,0 1,1 0,0 2,0 0,0-1,0 0</inkml:trace>
  <inkml:trace contextRef="#ctx1" brushRef="#br1" timeOffset="5">4183 1475,'-2'0,"1"1,0 2,0 2,0 1,1 1,0 1,0-3</inkml:trace>
  <inkml:trace contextRef="#ctx1" brushRef="#br1" timeOffset="6">4165 1309,'0'2,"1"2,1 3,-1 0,0 1,-1 2,2 0,-1-1</inkml:trace>
  <inkml:trace contextRef="#ctx1" brushRef="#br1" timeOffset="7">4188 1633,'0'2,"0"3,0 3,0 2,0-2,0 2,0-1,0-1,-2-1</inkml:trace>
  <inkml:trace contextRef="#ctx1" brushRef="#br1" timeOffset="8">4207 1972,'0'1,"0"2,0 2,0 1,0 0,0 2,0-2</inkml:trace>
  <inkml:trace contextRef="#ctx1" brushRef="#br1" timeOffset="9">4207 2220,'0'2,"0"1,0 1,-1 1,-1 0,1 1,0 0,0 1,1 0,-1 1,1-1,0 1,0 0,0-1,0 0</inkml:trace>
  <inkml:trace contextRef="#ctx1" brushRef="#br1" timeOffset="10">4207 2491,'0'1,"0"2,0 2,0 1,0 1,1-1,0 0,0 1,1-2,0-2</inkml:trace>
  <inkml:trace contextRef="#ctx1" brushRef="#br1" timeOffset="11">4224 2679,'0'2,"-1"1,0 1,0 2,0 1,0 0,-1 1,1 0,0 0,0-1,0 1,1 0,-1 0,1-1,0 1,0-2</inkml:trace>
  <inkml:trace contextRef="#ctx1" brushRef="#br1" timeOffset="12">4201 2928,'-1'1,"-1"2,1 4,0 3,0 0,1-1,-1 1,1-2</inkml:trace>
  <inkml:trace contextRef="#ctx1" brushRef="#br1" timeOffset="13">4201 3048,'0'1,"0"2,0 2,0 0</inkml:trace>
  <inkml:trace contextRef="#ctx1" brushRef="#br1" timeOffset="14">4201 3048,'-1'8,"-1"4,1 0,0 1,1-2,1-1,0 0,0-2,0 0,-1-1,1 1,-1-1,1 1,0-1,1 0,-2 1,2-2,0-2</inkml:trace>
  <inkml:trace contextRef="#ctx1" brushRef="#br1" timeOffset="15">4207 3274,'-1'0,"-1"1,1 2,0 2,1-1,1 1</inkml:trace>
  <inkml:trace contextRef="#ctx1" brushRef="#br1" timeOffset="16">3737 3996,'0'-1,"2"-2,0 0,0-2,2 2,-1-2,-1 2</inkml:trace>
  <inkml:trace contextRef="#ctx1" brushRef="#br1" timeOffset="17">3726 3959,'0'-1,"1"-1,0-1,1-1,2-2,0-1,1 1,0 1,-1-1,1-1,0 0,1 1,-2 1,1-1,-1 0,0-1,0 1,0 2</inkml:trace>
  <inkml:trace contextRef="#ctx1" brushRef="#br1" timeOffset="18">3904 3695,'0'-1,"1"-2,0-2,2 0,0-2,0-1,1 0,0 1,0-1,0 0,0 0,1 1,-2-1,2 0,-2 2</inkml:trace>
  <inkml:trace contextRef="#ctx1" brushRef="#br1" timeOffset="19">3981 3544,'1'0,"1"-6,2-2,1-1,-1-1,0 0,1-1,2 1,-1 0,1-1,-1 1,-1 1,1 2,-2 2</inkml:trace>
  <inkml:trace contextRef="#ctx1" brushRef="#br1" timeOffset="20">4099 3357,'0'-2,"2"-1,-1-1,1-1,0 0,2 1,-2-1,1 1</inkml:trace>
  <inkml:trace contextRef="#ctx1" brushRef="#br1" timeOffset="21">4165 3259,'1'-1,"2"-4,3 0,-2 0,1-1,-1 2</inkml:trace>
  <inkml:trace contextRef="#ctx1" brushRef="#br1" timeOffset="22">4141 3229,'1'-2,"1"-1,2 0,1 0,0 1,0-1,0 0,0 2,-1-1</inkml:trace>
  <inkml:trace contextRef="#ctx1" brushRef="#br1" timeOffset="23">4099 3259,'-1'1,"0"2,-2 4,-1 3,0-1,0 0</inkml:trace>
  <inkml:trace contextRef="#ctx1" brushRef="#br1" timeOffset="24">4010 3402,'-1'1,"0"2,-2 3,-1 2,0 0,-1 1,1-1,0 1,1-1,0-2</inkml:trace>
  <inkml:trace contextRef="#ctx1" brushRef="#br1" timeOffset="25">3933 3522,'-1'0,"0"2,-2 3,-1 3,0 1,0 1,0-1,1 1,-1 0,1-1</inkml:trace>
  <inkml:trace contextRef="#ctx1" brushRef="#br1" timeOffset="26">3856 3665,'-1'0,"0"1,-1 2,-2 2,1 1,0 1,0 1,0-1,0 1,1-1,-1 3,0-2</inkml:trace>
  <inkml:trace contextRef="#ctx1" brushRef="#br1" timeOffset="27">3767 3816,'-1'1,"-2"6,-2 3,0 1,0 2,-1 0,1 0,-1-1,1 2,1-1,-1 1,1-2</inkml:trace>
  <inkml:trace contextRef="#ctx1" brushRef="#br1" timeOffset="28">4153 2980,'0'2,"0"1,0 3,0 1,0 2,0-1,0 1,0-1,0 2,0-1,0 2,0 0,0-1,0-1,0 0,0-3</inkml:trace>
  <inkml:trace contextRef="#ctx1" brushRef="#br1" timeOffset="29">4147 2762,'0'2,"0"1,0 3,0 1,0 1,0 2,0 1,0-1,0-1,0 0,0 0,0-2,0 0</inkml:trace>
  <inkml:trace contextRef="#ctx1" brushRef="#br1" timeOffset="30">4153 2438,'0'2,"0"3,0 3,0 2,1 2,0 0,2 0,-1 1,0-1,0 2,1-1,-1 0,-1-1,0-1,-1-3</inkml:trace>
  <inkml:trace contextRef="#ctx1" brushRef="#br1" timeOffset="31">4153 2107,'0'2,"0"1,1 8,1 3,1 3,0-2,0 0,0-1,-1-4</inkml:trace>
  <inkml:trace contextRef="#ctx1" brushRef="#br1" timeOffset="32">4153 1649,'0'0,"0"3,0 7,1 3,0 1,2 3,-1-2,0 1,0-1,1-4</inkml:trace>
  <inkml:trace contextRef="#ctx1" brushRef="#br1" timeOffset="33">4124 1408,'0'1,"0"2,0 5,3 3,-1 0</inkml:trace>
  <inkml:trace contextRef="#ctx1" brushRef="#br1" timeOffset="34">4135 1280,'0'1,"0"2,0 5,0 5,1 0,1 3,0 0,0 1,0-3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3T18:21:07.23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17 30,'0'2,"0"4,0 4,1 2,1-1,1-2,1-5,0-6,-1-6,-1-3,-3-3,-1 2,-2-1,1 3,-2 2,1 3,-1 5,1 4,0 6,2 2,0 2,2 2,2-3,1-2,2-4,1-6,-1-5,0-5,-1-4,-1-1,-3 1,-1 5,-3 8,1 4,-1 7,2-4,0-1</inkml:trace>
  <inkml:trace contextRef="#ctx0" brushRef="#br0" timeOffset="1">350 45,'-1'0,"-1"0,-1 3,-1 3,0 0,1 2,1 4,0-3,4-1,1-5,0-6,0-5,-1-3,-1-1,-2 3,-1 5,-2 3,2 5,-2 0,1 4,1 3,1 1,1 0,1-4,2-2,2-2,0-2,0-4,-1-2,0-2,-1-3,-1-2,-1-3,-2 1,-1 4,-1 5,0 4,-1 3,1 3,1 0,1-5,1-1</inkml:trace>
  <inkml:trace contextRef="#ctx0" brushRef="#br0" timeOffset="2">656 106,'0'-3,"-3"0,0 0,-1 0,-1 4,3 1,2 1,1-3,0-5,1 0,1-2,-2-1,-2 1,-1 2,-2 2,0 5,1 3,0 2,-1 2,2 2,1 1,1-1,1 1,1-2,2-3,-1-6,0-2,2-3,-1-5,0 0,-1-1,-1-1,0-2,-1-1,-2 1,-1 4,-1 5,0 4,0 4,0 2,0 2,0 3,1 1,0 2,0-2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03T18:21:07.23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327 119 4837 0 0,'0'-22'4388'0'0,"0"11"-2402"0"0,9-10-481 0 0,-9 10 513 0 0,0-11-128 0 0,-9 12-385 0 0,9 10-320 0 0,-9-11-64 0 0,-9 11-224 0 0,9-11-224 0 0,-9 11-257 0 0,-1 0-31 0 0,1 11-161 0 0,1 0 0 0 0,-11-1-32 0 0,10 2 0 0 0,0 9-160 0 0,0-10 32 0 0,9 10 1 0 0,-9-9-33 0 0,9 9-32 0 0,0-11 64 0 0,-1 1-32 0 0,10 12 0 0 0,0-13 32 0 0,0 1-64 0 0,0-11 32 0 0,0 10-32 0 0,10-10 32 0 0,-10 11 0 0 0,9-11-32 0 0,0 0 64 0 0,9 11-64 0 0,-9-11 32 0 0,0 0 0 0 0,0 0 32 0 0,0 11-64 0 0,0-11 0 0 0,0 0 0 0 0,-9 0 0 0 0,9 11 0 0 0,0-11 0 0 0,-9 11 0 0 0,9-11 32 0 0,1 10-32 0 0,-10 1 0 0 0,8-11 0 0 0,-8 11 32 0 0,0 0 0 0 0,0 0 32 0 0,0-1 32 0 0,-8 1 96 0 0,8-1 1 0 0,-10 1-1 0 0,1-11 32 0 0,0 11-64 0 0,-9-1 64 0 0,9 1-31 0 0,-9-11-33 0 0,0 11-32 0 0,0-11-32 0 0,-10 0 0 0 0,11 11-64 0 0,-1-11 0 0 0,8 0 0 0 0,-8 0 0 0 0,9 0-64 0 0,0-11-128 0 0,9 11-321 0 0,0-11-415 0 0,0 0-642 0 0,9 1-736 0 0,0-1-1858 0 0,0 11-1441 0 0</inkml:trace>
  <inkml:trace contextRef="#ctx0" brushRef="#br0" timeOffset="1">363 314 1762 0 0,'0'0'3203'0'0,"0"0"128"0"0,0 0-1473 0 0,0 0-289 0 0,0 0-160 0 0,-9 0 33 0 0,9 0-129 0 0,-8 0-96 0 0,8 10-192 0 0,-10-10-352 0 0,1 11-1 0 0,0-11 1 0 0,9 10-128 0 0,-9 1-193 0 0,9 0-96 0 0,0-1 32 0 0,0-10-95 0 0,0 22 31 0 0,0-22-96 0 0,9 11 32 0 0,9 0-32 0 0,-8-1 64 0 0,-2-10-63 0 0,10 0-65 0 0,-9 0 64 0 0,9 0 32 0 0,-9 0 0 0 0,0-10-32 0 0,-9-1 160 0 0,9 0-95 0 0,-9-11-1 0 0,0 12 0 0 0,0-1-32 0 0,0 0 128 0 0,-9 1-160 0 0,0-1 33 0 0,0 1-97 0 0,0 10 0 0 0,-9-11 0 0 0,0 11-64 0 0,0 0-32 0 0,0 0 32 0 0,9 0-64 0 0,0 0-64 0 0,-9 11-321 0 0,9-11-544 0 0,9 10-608 0 0,-9 1-1250 0 0,9-1-1569 0 0,0-10-3107 0 0</inkml:trace>
  <inkml:trace contextRef="#ctx0" brushRef="#br0" timeOffset="2">571 195 2050 0 0,'0'-11'4933'0'0,"9"1"-3076"0"0,-9-2-223 0 0,9-10 64 0 0,-9 12-129 0 0,0-11-256 0 0,9 9-128 0 0,-9-9-160 0 0,0 10-224 0 0,0-10-160 0 0,-9 9-33 0 0,9 2-31 0 0,-9-1-1 0 0,0 0-95 0 0,0 11-129 0 0,0 0-96 0 0,0 0-31 0 0,9 0-97 0 0,-9 0-64 0 0,0 0 0 0 0,0 11 96 0 0,-1-11-64 0 0,10 11 32 0 0,-8-1-64 0 0,-1 2 0 0 0,9-2 0 0 0,0 1 32 0 0,0 0-63 0 0,0 10 63 0 0,0 1-96 0 0,0-1 96 0 0,9 1-64 0 0,-1 0 32 0 0,2-1 0 0 0,-10 12 0 0 0,9-11-32 0 0,-9-1 32 0 0,9 1-32 0 0,-9-1 0 0 0,0 0 0 0 0,0 1 32 0 0,0-1-32 0 0,0 1-32 0 0,0-1 32 0 0,-9-10 32 0 0,9 11-64 0 0,-9-11 32 0 0,9-1-32 0 0,0 1-64 0 0,-10-11-64 0 0,10 11-224 0 0,-8-11-193 0 0,8 0-416 0 0,-9 0-896 0 0,9 0-770 0 0,-9 0-640 0 0,0 0-2114 0 0</inkml:trace>
  <inkml:trace contextRef="#ctx0" brushRef="#br0" timeOffset="3">444 345 2594 0 0,'0'0'4389'0'0,"0"-10"-2147"0"0,0 10-513 0 0,0-11 321 0 0,0 11 96 0 0,0-10-544 0 0,9 10-321 0 0,0 0-128 0 0,1 0-128 0 0,-1 0-96 0 0,9 0-224 0 0,0 0-97 0 0,0 0-95 0 0,0 0-225 0 0,0 0 0 0 0,0 0-160 0 0,-9 0 1 0 0,9 0-97 0 0,-9 0 0 0 0,0 0 0 0 0,1 0-32 0 0,-10 0-225 0 0,8 0-415 0 0,-8 10-705 0 0,0-10-1250 0 0,0 0-1793 0 0,0 0-3139 0 0</inkml:trace>
  <inkml:trace contextRef="#ctx0" brushRef="#br0" timeOffset="4">734 76 1634 0 0,'0'-11'4067'0'0,"0"0"-2529"0"0,-9 11-193 0 0,9-10 0 0 0,0-2 129 0 0,0 12-161 0 0,0 0 32 0 0,0 0-96 0 0,0 0-159 0 0,9 0-194 0 0,-9 0-63 0 0,0 0-128 0 0,0 0-97 0 0,9 0 161 0 0,-9 12-64 0 0,0-2-97 0 0,0 1-95 0 0,0 10 63 0 0,0-10-127 0 0,0 11-65 0 0,0-1-64 0 0,0 1-63 0 0,0 0-65 0 0,0-1 0 0 0,-9 1-96 0 0,0 11 64 0 0,9-12-64 0 0,-9 1 33 0 0,9-1-65 0 0,-9 0-32 0 0,9 11-32 0 0,-9-21 32 0 0,9 11 0 0 0,0-11 0 0 0,0 10 0 0 0,0-21-32 0 0,0 11 32 0 0,0 0-64 0 0,0-11 32 0 0,9 0-64 0 0,-9 0 0 0 0,9 0-32 0 0,0 0-129 0 0,0 0-191 0 0,0-11-385 0 0,-9 11-448 0 0,9-11-865 0 0,0 0-673 0 0,-9 1-864 0 0,0-1-1986 0 0</inkml:trace>
  <inkml:trace contextRef="#ctx0" brushRef="#br0" timeOffset="5">698 205 1217 0 0,'-9'-10'2306'0'0,"9"10"1730"0"0,0 0-2082 0 0,0-11-320 0 0,0 11-1 0 0,0 0 193 0 0,0 0-225 0 0,0 0-448 0 0,9 0-192 0 0,0 0-96 0 0,0 0-32 0 0,0 0-64 0 0,0 0-65 0 0,9 0-223 0 0,1 0-129 0 0,-11 0-128 0 0,10 0-64 0 0,-9 0-31 0 0,1 11-161 0 0,-1-11 64 0 0,-9 0-32 0 0,9 0-32 0 0,-9 0-481 0 0,0 0-640 0 0,0 10-1217 0 0,0-10-1442 0 0,0 11-2946 0 0</inkml:trace>
  <inkml:trace contextRef="#ctx0" brushRef="#br0" timeOffset="6">825 314 2114 0 0,'0'0'5285'0'0,"0"0"-2434"0"0,9-11-1250 0 0,-9 11-31 0 0,0 0 63 0 0,0 0-127 0 0,0 0-289 0 0,9 0-192 0 0,-9 0-256 0 0,0 0-257 0 0,0 0-96 0 0,0 11 97 0 0,0-11-161 0 0,0 10-64 0 0,0 1 1 0 0,0-1-33 0 0,0 1-32 0 0,0 10-64 0 0,-9-10-32 0 0,9 0 1 0 0,-9 0-65 0 0,9 0 0 0 0,0-1-32 0 0,0 1 0 0 0,0 0 0 0 0,0-11 0 0 0,0 0 0 0 0,0 0 0 0 0,0 0 0 0 0,0 0 128 0 0,0 0 321 0 0,9 0-161 0 0,0-11-128 0 0,0 11-64 0 0,0-11-32 0 0,0 1-32 0 0,0-1 0 0 0,0 0-32 0 0,9 0 0 0 0,-9 0-32 0 0,0 1 32 0 0,0-12-32 0 0,0 12 32 0 0,0 10 1 0 0,0-11-33 0 0,-9 11 0 0 0,0 0 32 0 0,0 0 32 0 0,0 0 32 0 0,0 0-64 0 0,0 0-96 0 0,0 0 96 0 0,0 11 0 0 0,-9-1-32 0 0,0 1 32 0 0,9 10 0 0 0,-9-10-64 0 0,9 0 64 0 0,-9 0-32 0 0,9-11 0 0 0,0 11 0 0 0,0-11 32 0 0,0 10-32 0 0,0-10 32 0 0,9 0 0 0 0,0 0 32 0 0,0 0 32 0 0,0 0-96 0 0,0 0 32 0 0,0-10 0 0 0,1 10 0 0 0,-1-11 0 0 0,8 0-32 0 0,-17 11 0 0 0,10-11 32 0 0,-1 11-32 0 0,-9-11 32 0 0,0 11-32 0 0,0 0 0 0 0,0 0 0 0 0,0 0-96 0 0,0 11-32 0 0,0-11 128 0 0,0 11 0 0 0,0 0 0 0 0,-9 0 32 0 0,-1-1-32 0 0,10 1 0 0 0,0-11 0 0 0,-8 11 0 0 0,8 0 0 0 0,0-11 0 0 0,0 11-480 0 0,8-11-577 0 0,-8 0-609 0 0,10 10-1025 0 0,-10-10-1152 0 0,9 0-1314 0 0,0 0-3427 0 0</inkml:trace>
  <inkml:trace contextRef="#ctx0" brushRef="#br0" timeOffset="7">1159 431 1569 0 0,'-9'0'4613'0'0,"9"-10"1024"0"0,-9 10-3395 0 0,9 0-224 0 0,-9 0-192 0 0,0 0-545 0 0,0 0-352 0 0,0 10-160 0 0,0-10-225 0 0,9 11-95 0 0,-9 0-193 0 0,0 0-96 0 0,9-11-32 0 0,-9 11-128 0 0,9-1 96 0 0,0 1-64 0 0,9 0 0 0 0,-9 0 0 0 0,9-11 32 0 0,0 11 33 0 0,0-11-33 0 0,0 0-64 0 0,9-11 64 0 0,-9 11 0 0 0,0-11-32 0 0,0 0 0 0 0,0 0-32 0 0,0 1 0 0 0,-9-1 0 0 0,9 0 0 0 0,-9 0 0 0 0,0 0 0 0 0,0-10 0 0 0,0 10 0 0 0,0 0 0 0 0,-9 0 0 0 0,9 1 32 0 0,-9-1 32 0 0,9 11 64 0 0,0-11-96 0 0,-9 11 32 0 0,9 11 0 0 0,0-11-32 0 0,-9 21 32 0 0,9-10 0 0 0,0 0 64 0 0,0 11-128 0 0,0-12 64 0 0,0 12-31 0 0,0 0 31 0 0,9-12-64 0 0,-9 1 32 0 0,9 0-32 0 0,0 0-193 0 0,0-11-319 0 0,1 11-417 0 0,-1-11-544 0 0,-1 0-834 0 0,-8 0-1056 0 0,9-11 256 0 0,0 11-2210 0 0,-9-11-160 0 0</inkml:trace>
  <inkml:trace contextRef="#ctx0" brushRef="#br0" timeOffset="8">1213 335 2530 0 0,'0'0'6022'0'0,"9"0"-3011"0"0,-9 0-1025 0 0,9 0-257 0 0,10 10 1 0 0,-10 1-353 0 0,0 0-352 0 0,0-1-352 0 0,0 1-128 0 0,0 0-33 0 0,9 0-64 0 0,-9 0-255 0 0,0-1-65 0 0,0 12-64 0 0,0-22 0 0 0,0 22-32 0 0,0-22-128 0 0,-9 10-545 0 0,9 1-768 0 0,-9-11-929 0 0,9 0-1218 0 0,-9 0-928 0 0,9 0-2659 0 0</inkml:trace>
  <inkml:trace contextRef="#ctx0" brushRef="#br0" timeOffset="9">1458 345 1249 0 0,'0'0'5670'0'0,"0"0"-289"0"0,0 0-3011 0 0,0 0-576 0 0,0 0-417 0 0,0 11 224 0 0,-10 0-95 0 0,1-1-97 0 0,1 1-480 0 0,-1 11-64 0 0,-10-11-160 0 0,10 10-193 0 0,-9-10-192 0 0,0 11-128 0 0,0-1-63 0 0,9-10-65 0 0,-9 11 0 0 0,9-12 0 0 0,0 12-32 0 0,0-11-160 0 0,0 10-385 0 0,0-10-704 0 0,-9-1-1570 0 0,-1 13-2754 0 0,10-2-3780 0 0</inkml:trace>
  <inkml:trace contextRef="#ctx0" brushRef="#br0" timeOffset="10">1268 507 545 0 0,'-9'-11'512'0'0,"9"11"-480"0"0,0-11 128 0 0,0 11 128 0 0,0 0-127 0 0,0 0-161 0 0,9 0-193 0 0,-9 0-351 0 0,0 0-193 0 0</inkml:trace>
  <inkml:trace contextRef="#ctx0" brushRef="#br0" timeOffset="11">1286 442 32 0 0,'0'-11'513'0'0,"0"11"-225"0"0,0 0-160 0 0,0 0-224 0 0,0 0 288 0 0,0 0 96 0 0,0 0 65 0 0,0 0-1 0 0,0 0 128 0 0,0 0 1 0 0,0 0 63 0 0,0 0-63 0 0,0-10-129 0 0,0 10 65 0 0,0 0-65 0 0,0 0-32 0 0,0 0-32 0 0,0 0-127 0 0,0 0 31 0 0,0 0-128 0 0,0 0 96 0 0,0-11 128 0 0,0 11 33 0 0,0 0-97 0 0,9 0 0 0 0,-9 0-32 0 0,0 0 32 0 0,0 0-128 0 0,0 0 1 0 0,0 0-65 0 0,0 0-32 0 0,0 0-32 0 0,0 0 64 0 0,0 0-32 0 0,0 0 0 0 0,0 0 96 0 0,0 0-64 0 0,0 0 0 0 0,0 0 0 0 0,0 0 0 0 0,0 0 96 0 0,0 0 96 0 0,0 0 96 0 0,0 0 129 0 0,0 0-129 0 0,0 0 0 0 0,0-11-63 0 0,0 11-33 0 0,0 0 0 0 0,0 0 128 0 0,0 0-31 0 0,0 0-1 0 0,0 0 193 0 0,0 0-1 0 0,0 0-96 0 0,0 0-95 0 0,0 0-1 0 0,0 0 0 0 0,0 0-31 0 0,0 0 31 0 0,0 0-96 0 0,0 0 128 0 0,0 0 1 0 0,0 0 63 0 0,0 0-63 0 0,0 0-129 0 0,0 0 32 0 0,0 0-64 0 0,0 0 32 0 0,0 0-31 0 0,0 0-33 0 0,0 0 0 0 0,0 0 32 0 0,9 0 32 0 0,-9 11 65 0 0,9-11-129 0 0,-9 0 96 0 0,0 11-64 0 0,9-11 0 0 0,-9 0 0 0 0,9 10 33 0 0,-9-10-65 0 0,0 0 0 0 0,9 11 32 0 0,-9-11-64 0 0,9 11 0 0 0,0 0 1 0 0,-9-11-33 0 0,9 11-96 0 0,-9-1 64 0 0,9-10 0 0 0,0 11 0 0 0,-9 0-32 0 0,9 0 0 0 0,-9-11 0 0 0,9 11 0 0 0,1-1 32 0 0,-1 1-64 0 0,0-11 32 0 0,-1 11 0 0 0,1 0 0 0 0,-9 0 0 0 0,10-11-32 0 0,-10 10 32 0 0,9-10 0 0 0,-9 11 0 0 0,9-11 32 0 0,-9 10 32 0 0,9-10-32 0 0,-9 0 65 0 0,0 0 31 0 0,0 12 0 0 0,0-12 0 0 0,9 0-64 0 0,-9 0-32 0 0,0 0-32 0 0,0 0 0 0 0,0 0-64 0 0,0 0 0 0 0,0 0-64 0 0,0 0 32 0 0,-9 0-32 0 0,9 0-320 0 0,0 11-193 0 0,0-11-672 0 0,-9 0-833 0 0,9 0-577 0 0,-9 10-896 0 0,9-10-2019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3T18:21:07.25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27,'0'-3,"2"1,1-3,1-1,2 2,2 1,2 1,0 1,1 0,1 1,-1 0,0 1,1-1,-1 0,2 0,1 0,1 0,2 0,1 0,-1 0,0 0,-1 0,0 0,0 0,-2 0,-1 0,0 0,-2 0,0 0,1 0,-2 0,1 0,-4 0,-3 2,-4 1,-4 0,-1-1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3T18:21:07.25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6 26,'-2'0,"0"-3,1 1,3-1,3 1,4 0,0 1,4 1,0 0,3 0,1 0,0 0,-1 0,2 0,0 0,0 0,0 0,0 0,-1 0,0 0,-2 0,-2 0,0 0,-3-2,-1 0,-1-1,1 1,0 0,1 1,1 1,0-1,0 1,-4 0,-5 1,-2-1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8T01:15:50.894"/>
    </inkml:context>
    <inkml:brush xml:id="br0">
      <inkml:brushProperty name="width" value="0.05" units="cm"/>
      <inkml:brushProperty name="height" value="0.05" units="cm"/>
      <inkml:brushProperty name="color" value="#00A0D7"/>
    </inkml:brush>
    <inkml:brush xml:id="br1">
      <inkml:brushProperty name="width" value="0.025" units="cm"/>
      <inkml:brushProperty name="height" value="0.025" units="cm"/>
      <inkml:brushProperty name="color" value="#00A0D7"/>
    </inkml:brush>
    <inkml:context xml:id="ctx1">
      <inkml:inkSource xml:id="inkSrc26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7-12-18T01:15:50.920"/>
    </inkml:context>
  </inkml:definitions>
  <inkml:trace contextRef="#ctx0" brushRef="#br0">4354 1805 545 0 0,'0'0'1889'0'0,"0"0"-896"0"0,0 0-160 0 0,0-9 192 0 0,0 9 32 0 0,0 0 0 0 0,0 0-96 0 0,0 0-128 0 0,0 0-65 0 0,0 0-159 0 0,0 0-129 0 0,0 0-63 0 0,0 0-225 0 0,0 0-32 0 0,0 0-32 0 0,10 0 257 0 0,-10 0 63 0 0,0 9-64 0 0,0-9 1 0 0,0 8-97 0 0,0 0-32 0 0,0 0 1 0 0,0 1-33 0 0,0 7 0 0 0,0-8-64 0 0,0 8 0 0 0,0 1 65 0 0,0-1-97 0 0,0-7 0 0 0,0 7-64 0 0,0 1 32 0 0,0-1 0 0 0,0 1 64 0 0,0-1-64 0 0,0 1 32 0 0,0-1-64 0 0,0 1 65 0 0,0-1-65 0 0,0 1 32 0 0,0-1-32 0 0,0 1 0 0 0,-10-1 32 0 0,10 9 0 0 0,0-9 32 0 0,0 9 64 0 0,-9 0 33 0 0,9 0 31 0 0,0-1-64 0 0,0 1-32 0 0,0 7-32 0 0,0-6 64 0 0,-10 7-96 0 0,10-9 33 0 0,0 9-65 0 0,-9-8 32 0 0,9 8 0 0 0,-10-8 64 0 0,0 8-96 0 0,10-8 96 0 0,-10 0-32 0 0,10 7-64 0 0,-10-7 97 0 0,10 0-97 0 0,0 8 64 0 0,-10-17-64 0 0,10 9 32 0 0,0 0 32 0 0,0-9-128 0 0,0 8 128 0 0,-8 2-64 0 0,8-2-64 0 0,0 1 64 0 0,0 0 32 0 0,0-1-64 0 0,0 1 0 0 0,0 0 0 0 0,0 0 97 0 0,0 0-97 0 0,0-9 0 0 0,0 9 0 0 0,0-9-64 0 0,0 9 32 0 0,0-9 64 0 0,0 9 0 0 0,0-9 0 0 0,-11 9-32 0 0,11 0-32 0 0,-9-8 32 0 0,9 7 0 0 0,0-7 32 0 0,-10 8 0 0 0,10-9-32 0 0,0 8-64 0 0,0-7 64 0 0,0 8 0 0 0,0-9 0 0 0,0 9-32 0 0,0-8 32 0 0,0-1 0 0 0,0 1 0 0 0,0 7-32 0 0,0-7 0 0 0,0 0 32 0 0,0 7-32 0 0,0 0 0 0 0,0 1 32 0 0,0-8 0 0 0,0 8-32 0 0,0 8 32 0 0,0-9-64 0 0,0 10 64 0 0,0-1 0 0 0,0-9 0 0 0,0 9-32 0 0,-10 0 64 0 0,10-8-96 0 0,0-1 32 0 0,0 1 0 0 0,0 0 32 0 0,-10-8-32 0 0,10 7 32 0 0,0-7 0 0 0,0-1 1 0 0,0 1-1 0 0,0 0 0 0 0,0-2-32 0 0,-10 2 32 0 0,10-9-32 0 0,0 9 0 0 0,0-9 32 0 0,0 0 64 0 0,0 9-192 0 0,0-9 64 0 0,0 0-32 0 0,0 1 64 0 0,0-1-32 0 0,0 0 32 0 0,0 0 0 0 0,0 1 0 0 0,0-1-33 0 0,0 8 66 0 0,0-7-66 0 0,0-1 66 0 0,0 9-66 0 0,0-10 33 0 0,0 2-32 0 0,0 8-32 0 0,0-10-32 0 0,10 10-224 0 0,-10-9-96 0 0,0 8-225 0 0,0 1-384 0 0,10-1-352 0 0,-10-7-929 0 0,10 7-1378 0 0,-10-16-3619 0 0</inkml:trace>
  <inkml:trace contextRef="#ctx0" brushRef="#br0" timeOffset="1">4364 1813 352 0 0,'0'0'1378'0'0,"0"-8"-642"0"0,0 8-127 0 0,0 0-1 0 0,0 0 129 0 0,0 0-96 0 0,0 0-33 0 0,0 0-191 0 0,0 0-33 0 0,10 0 65 0 0,-10 0 191 0 0,0 0-159 0 0,0 0-65 0 0,0 0 129 0 0,0 0-161 0 0,0 0 0 0 0,0 0-128 0 0,9 0-31 0 0,-9 0 31 0 0,0 0 96 0 0,11 0-31 0 0,-2 0-97 0 0,-9 0 32 0 0,10 0 0 0 0,0 0-32 0 0,-1 0 33 0 0,1 0-97 0 0,0 0 32 0 0,-1-9 32 0 0,1 9-64 0 0,10 0 1 0 0,-10 0-33 0 0,-1-8 64 0 0,10 8-32 0 0,-9 0-64 0 0,10 0 96 0 0,0 0-96 0 0,-2-8 0 0 0,2 8-96 0 0,-10 0 65 0 0,9 0-1 0 0,1 0-32 0 0,-1 0 32 0 0,1 0-96 0 0,-11 8 64 0 0,11-8-32 0 0,-10 0 32 0 0,8 8 32 0 0,-8-8-64 0 0,10 9 32 0 0,-10-9-32 0 0,9 8 0 0 0,-10-8 32 0 0,1 8-32 0 0,10-8 0 0 0,-10 0 0 0 0,0 0 0 0 0,9 8 0 0 0,-10-8 0 0 0,1 0 0 0 0,0 0 0 0 0,0 0 32 0 0,-1 0-32 0 0,1 9 32 0 0,0-9-32 0 0,-10 0 0 0 0,10 0 0 0 0,-10 0 0 0 0,9 0 0 0 0,-9 0 0 0 0,0 0 0 0 0,0 0-32 0 0,0 0 0 0 0,0 0 32 0 0,10 0 32 0 0,-10 0-32 0 0,0 0 0 0 0,0 0 0 0 0,0 0 32 0 0,0 0-32 0 0,0 0 0 0 0,0 0 32 0 0,0 0-32 0 0,0 0 0 0 0,0 0 0 0 0,0 0 0 0 0,0 0 0 0 0,0 0 0 0 0,0 0 0 0 0,0 0-32 0 0,0 0 64 0 0,0 0 32 0 0,0 0 0 0 0,0 0-32 0 0,0 0 0 0 0,0 0 0 0 0,0 0 32 0 0,0 0 0 0 0,0 0-32 0 0,0 0-32 0 0,0-9-32 0 0,0 9 0 0 0,0 0 0 0 0,0 0 0 0 0,0 0 0 0 0,0 0 32 0 0,0 0 0 0 0,0 0 0 0 0,0 0 0 0 0,0 0-32 0 0,0 0 32 0 0,0 0 0 0 0,0 0 32 0 0,0 0 0 0 0,0 0-32 0 0,0 0 0 0 0,0 0 32 0 0,0 0 32 0 0,0 0-32 0 0,0 0-32 0 0,0 0 32 0 0,0 0 96 0 0,0 0-96 0 0,0 0-32 0 0,0 0 0 0 0,0 0-32 0 0,0 0 0 0 0,0 0 32 0 0,0 0 32 0 0,-10 0-32 0 0,10 0 0 0 0,0 9-32 0 0,0-9 64 0 0,0 0-64 0 0,0 0 64 0 0,0 0-32 0 0,0 0 0 0 0,0 0 0 0 0,0 0-32 0 0,0 0 32 0 0,0 7 0 0 0,0-7 0 0 0,0 0 0 0 0,0 0 32 0 0,0 0 0 0 0,0 0 1 0 0,0 0-1 0 0,0 0 0 0 0,0 0 32 0 0,0 0 0 0 0,0 0-32 0 0,0 0 0 0 0,0 0-64 0 0,0 0 64 0 0,0 0-32 0 0,0 0-32 0 0,0 0 32 0 0,0 0 32 0 0,0 0-32 0 0,0 0-32 0 0,0 0 32 0 0,0 0-64 0 0,0 0 128 0 0,0 0-32 0 0,0 0-32 0 0,10 0-32 0 0,-10 0 32 0 0,0 0 0 0 0,0 0 32 0 0,0 0-32 0 0,0 0 0 0 0,0 0 0 0 0,0 0-32 0 0,0 0 64 0 0,0 0-64 0 0,0 0 96 0 0,0 9 0 0 0,0-9 0 0 0,0 0 32 0 0,0 8-32 0 0,0-8 32 0 0,0 9-96 0 0,0-2 96 0 0,0 2 0 0 0,0-1-64 0 0,0 1 64 0 0,0-2-64 0 0,0 2 33 0 0,0 7-65 0 0,0-8 32 0 0,0 9 0 0 0,0-1 0 0 0,-10 1 352 0 0,10 8 193 0 0,0-9-225 0 0,0 9-128 0 0,-9-8-96 0 0,9 7 32 0 0,0 1-128 0 0,0-1 64 0 0,-10-7-31 0 0,10 16-1 0 0,0-8-96 0 0,0 0 96 0 0,-10-1 0 0 0,10 1-32 0 0,0-8 0 0 0,0 8 0 0 0,-10-1-32 0 0,10-8 64 0 0,0 10-32 0 0,0-11 32 0 0,0 10 0 0 0,0-8-32 0 0,-9-1-64 0 0,9 1 32 0 0,0-1 32 0 0,0 1 0 0 0,-10-1 0 0 0,10 1 0 0 0,0 0 0 0 0,-10 7 0 0 0,10-8 0 0 0,0 1-32 0 0,-10 7 32 0 0,10-7-32 0 0,-9 8 64 0 0,9-9-32 0 0,0 9-32 0 0,0-8 64 0 0,-10-1-64 0 0,10 9 32 0 0,0 0-32 0 0,0-9 32 0 0,-9 8 0 0 0,9 2 33 0 0,0-2-33 0 0,0-7 0 0 0,-10 7 64 0 0,10 1-32 0 0,-10 0-32 0 0,10 8 64 0 0,0-8 32 0 0,0 0-128 0 0,-10-1 64 0 0,10 1 32 0 0,0-9-32 0 0,0 9-64 0 0,0 0 96 0 0,0 0-32 0 0,0-9-32 0 0,-10 9 0 0 0,10 0 32 0 0,0-1-31 0 0,0 1-1 0 0,0-1 32 0 0,0 1-32 0 0,0-8-32 0 0,0 8-32 0 0,0-1 64 0 0,0-7-32 0 0,0-1 32 0 0,0 1 0 0 0,0-1 0 0 0,0 1 0 0 0,0 0 0 0 0,0-1-64 0 0,0 1 64 0 0,0-2 0 0 0,0 2-32 0 0,0-1 0 0 0,0 1 0 0 0,0 0 0 0 0,0-1 0 0 0,0 1 0 0 0,0 7 0 0 0,0-7 0 0 0,0 0 0 0 0,0 7 0 0 0,0-8 0 0 0,0 10 0 0 0,0-10 32 0 0,0 8-32 0 0,0 1 0 0 0,0-8 0 0 0,0-1 0 0 0,0 9 32 0 0,0-9-32 0 0,0 1 0 0 0,0 0 0 0 0,0-1 32 0 0,0-8-32 0 0,0 9 0 0 0,0-1 0 0 0,0-7 0 0 0,0-1 0 0 0,0-1-32 0 0,0-7 32 0 0,0 10-32 0 0,0-3 32 0 0,0 1 0 0 0,0 1 0 0 0,0-1 0 0 0,0 0-32 0 0,0 0 64 0 0,0 1-32 0 0,0-1 64 0 0,0 0-160 0 0,0-8 64 0 0,0 8-32 0 0,0 1 32 0 0,0-1 0 0 0,0 0 0 0 0,0 1 32 0 0,0-1 0 0 0,0 0 0 0 0,0 0 0 0 0,0 1 0 0 0,0-1-32 0 0,0 0 64 0 0,0 9-32 0 0,10-9-32 0 0,-10 9 32 0 0,0-10 0 0 0,0 10 0 0 0,10-8 0 0 0,-10-2 0 0 0,0 2-32 0 0,0-9 96 0 0,0 8-96 0 0,0-8 32 0 0,0 0 0 0 0,0 8 0 0 0,0-8 0 0 0,0 0 0 0 0,0 0 0 0 0,0 0 0 0 0,0 0-32 0 0,0 0-129 0 0,0 0-95 0 0,0 0-128 0 0,0 0-225 0 0,0-8-384 0 0,0 8-384 0 0,0-8-1410 0 0,0-1-2882 0 0</inkml:trace>
  <inkml:trace contextRef="#ctx0" brushRef="#br0" timeOffset="2">4286 4368 96 0 0,'-10'0'224'0'0,"10"0"929"0"0,0 0-32 0 0,-8 0-192 0 0,8 0-64 0 0,0 0 32 0 0,-11 0 160 0 0,11 0-288 0 0,0 0-65 0 0,0 0-255 0 0,0 0-1 0 0,0 0 1 0 0,0 0-97 0 0,0 0-64 0 0,0 0-31 0 0,11 0 159 0 0,-11 8 128 0 0,8-8-63 0 0,2 0-129 0 0,0 0-160 0 0,0 0 97 0 0,10 0-65 0 0,-11 0-96 0 0,10 0 32 0 0,1 0-64 0 0,0 0-64 0 0,-1 0-32 0 0,10 0 32 0 0,-10-8 0 0 0,11 8 0 0 0,-2-8 0 0 0,-8 0-64 0 0,10 8 32 0 0,-2-9 0 0 0,-8 2 0 0 0,9 7 0 0 0,-9 0-64 0 0,9-9 32 0 0,-10 9 32 0 0,11 0 0 0 0,-12-8-32 0 0,2 8 64 0 0,0 0-32 0 0,-10-9-32 0 0,8 2 32 0 0,2 7 0 0 0,0-9-64 0 0,-10 9-32 0 0,9-8 64 0 0,-10 0 0 0 0,11 8 0 0 0,-10-9 32 0 0,-1 9 0 0 0,1 0 0 0 0,0 0 0 0 0,0 0 0 0 0,-1 0 0 0 0,1 0 0 0 0,0 0 0 0 0,-10-8 0 0 0,9 8 0 0 0,1 0 0 0 0,0 0 32 0 0,-10 0-32 0 0,10 0 0 0 0,-10 0 0 0 0,10 0 0 0 0,-1 0 0 0 0,-9 0 0 0 0,0 0 0 0 0,9 0-32 0 0,-9 0-32 0 0,0 8-128 0 0,0-8-769 0 0,0 0-993 0 0,0 9-2050 0 0</inkml:trace>
  <inkml:trace contextRef="#ctx0" brushRef="#br0" timeOffset="3">4374 1813 865 0 0,'0'0'1249'0'0,"0"0"-352"0"0,0 0 64 0 0,0 0-64 0 0,0 0-193 0 0,0 0-127 0 0,0 0-193 0 0,0 0 33 0 0,0 0 31 0 0,0 0-32 0 0,0 0-31 0 0,0 0-33 0 0,0 0 0 0 0,0-8 1 0 0,0 8-97 0 0,0 0-32 0 0,0 0-64 0 0,0 0-64 0 0,0 0-31 0 0,0 0-1 0 0,0 0 32 0 0,9-9-32 0 0,-9 9 64 0 0,11 0-32 0 0,-11-8 32 0 0,9 8-32 0 0,-9-8 64 0 0,10 8 0 0 0,-10-9-31 0 0,0 9-1 0 0,10-8-32 0 0,-10 8 32 0 0,9-8-32 0 0,1 8-96 0 0,-10-8 96 0 0,10-1-32 0 0,-10 9 0 0 0,9-8 0 0 0,1 0 0 0 0,0 8 0 0 0,0-8-64 0 0,-10-1 96 0 0,10 1-31 0 0,-1 0 31 0 0,0-1-64 0 0,1 1 32 0 0,0 0 32 0 0,-10 0-64 0 0,10-1 128 0 0,0 2-96 0 0,0-2 96 0 0,0 1 32 0 0,-1 0-63 0 0,0-8 31 0 0,1 7-128 0 0,0 1 64 0 0,0 0-32 0 0,-1-1-32 0 0,1 1 0 0 0,10 0 64 0 0,-11-9-96 0 0,1 9 32 0 0,0 0 0 0 0,0-9-32 0 0,9 9 32 0 0,-9 0-32 0 0,0 0-32 0 0,-1-1 64 0 0,0 1 0 0 0,11-9 0 0 0,-10 9 32 0 0,0 0-32 0 0,9-9 0 0 0,-10 10-32 0 0,1-2 32 0 0,0 1-32 0 0,0-1 0 0 0,0 2 32 0 0,0-2 0 0 0,-1 1-32 0 0,1 0 32 0 0,-1 0-32 0 0,1-1 0 0 0,0 9 0 0 0,-10-8 0 0 0,10 8 0 0 0,-1-8 0 0 0,-9 8 32 0 0,10-8-32 0 0,0-1 0 0 0,0 9 0 0 0,-1-8 32 0 0,1 0-32 0 0,0 0 0 0 0,-1-1 0 0 0,11 1 0 0 0,-10 0 0 0 0,0-9-128 0 0,8 9 385 0 0,-8 0-129 0 0,0-1 0 0 0,0 1-96 0 0,0 0 0 0 0,-1 8-32 0 0,2-8 0 0 0,-11-1 32 0 0,9 9-32 0 0,-9-8 0 0 0,9 8 0 0 0,-9 0 32 0 0,0 0-32 0 0,0-7 0 0 0,0 7 0 0 0,0 0 0 0 0,0 0 0 0 0,0 0 0 0 0,0 0 64 0 0,0 0-64 0 0,0 0 0 0 0,0 0 0 0 0,0 0 0 0 0,0 0 0 0 0,0 0 0 0 0,0 0 0 0 0,0 0 0 0 0,0 0 0 0 0,0 0 0 0 0,0 0 0 0 0,0 0 0 0 0,0 0 0 0 0,10 0 0 0 0,-10 0 32 0 0,0 0-32 0 0,0 0-96 0 0,10-10-449 0 0,-10 10-576 0 0,10 0-897 0 0,-10 0-1409 0 0,0 0-1185 0 0</inkml:trace>
  <inkml:trace contextRef="#ctx0" brushRef="#br0" timeOffset="4">5015 1845 1505 0 0,'0'0'929'0'0,"0"0"32"0"0,0-7-128 0 0,0 7-64 0 0,0 0-193 0 0,0-9-159 0 0,10 9-65 0 0,-10-8-32 0 0,10 8 1 0 0,-10-8-33 0 0,10 8 0 0 0,0-8 0 0 0,-1-1 1 0 0,-9 9 31 0 0,9-8-96 0 0,1 0 0 0 0,0-1 65 0 0,0 1-33 0 0,0 8-96 0 0,-1-8-32 0 0,2 0-32 0 0,-2-1 64 0 0,0 1-95 0 0,1 0 31 0 0,0 0-32 0 0,0-1-32 0 0,-1 1 96 0 0,11 0-64 0 0,-11-1 0 0 0,1-7 0 0 0,9 8 0 0 0,-8-8 0 0 0,8-1 96 0 0,0 9-96 0 0,0-8-32 0 0,-9-1 0 0 0,10 0 64 0 0,-10 9-63 0 0,9-8-1 0 0,-10-1 0 0 0,1 9-32 0 0,0 0-32 0 0,0-9 32 0 0,0 9 32 0 0,0 0 0 0 0,-1-1-32 0 0,1 1 32 0 0,-10 0 64 0 0,9-1-64 0 0,1 1 0 0 0,-10 0-32 0 0,10 0 0 0 0,0-1 0 0 0,-1 2 64 0 0,1 7 0 0 0,0-9-32 0 0,0 1-32 0 0,-1-1 64 0 0,0 9-64 0 0,2-7 0 0 0,-11-2 0 0 0,9 9 0 0 0,1 0 0 0 0,-10-8 0 0 0,0 8 32 0 0,10-8 32 0 0,-10 8 0 0 0,0-8-32 0 0,0 8 0 0 0,10-9 32 0 0,-10 9 64 0 0,0 0-96 0 0,0 0 65 0 0,0-8-33 0 0,0 8 64 0 0,0 0-32 0 0,0-8-32 0 0,0 8 96 0 0,10 0-128 0 0,-10 0 96 0 0,0-8-64 0 0,0 8 0 0 0,0 0-64 0 0,0 0 64 0 0,0-9-32 0 0,9 9-32 0 0,-9-8 32 0 0,0 8 0 0 0,0-8-32 0 0,9 8 32 0 0,1-8-32 0 0,-10-1 0 0 0,10 1 0 0 0,0 8 0 0 0,-10-8 0 0 0,10 8 0 0 0,-10 0 0 0 0,0 0-64 0 0,0 0 385 0 0,0 0-97 0 0,0 0-352 0 0,0 0 352 0 0,0 0-160 0 0,0 0 192 0 0,0 0-512 0 0,0 0 512 0 0,0 0-480 0 0,0 0 512 0 0,0-9-544 0 0,0 9 448 0 0,0 0-160 0 0,0 0 0 0 0,0 0 0 0 0,0 0 0 0 0,0 0-32 0 0,0 0 0 0 0,0 0 0 0 0,0 0 0 0 0,0 0 0 0 0,0 0 0 0 0,0 0 0 0 0,9 0 32 0 0,-9 0-32 0 0,0-8 32 0 0,0 8 1 0 0,10 0-66 0 0,-10 0 66 0 0,0-8-1 0 0,9 8-32 0 0,-9 0 64 0 0,0 0-32 0 0,0-8 0 0 0,0 8-32 0 0,0 0 32 0 0,0-9-32 0 0,0 9 0 0 0,0 0 32 0 0,10 0 32 0 0,-10 0-32 0 0,0 0-64 0 0,0 0 64 0 0,0-8-32 0 0,0 8 0 0 0,0 0 0 0 0,0 0 0 0 0,0 0-32 0 0,0 0 32 0 0,0 0 0 0 0,0 0 0 0 0,0 0 0 0 0,0 0-64 0 0,0 0 32 0 0,0-8-96 0 0,0 8-1 0 0,0 0-31 0 0,0 0-96 0 0,0 0-128 0 0,0 0-193 0 0,0 0-192 0 0,0 0-159 0 0,0 0-482 0 0,0 0-319 0 0,0 0-257 0 0,0 0 224 0 0,10 0-1185 0 0</inkml:trace>
  <inkml:trace contextRef="#ctx0" brushRef="#br0" timeOffset="5">5181 1178 0 0 0,'0'0'801'0'0,"0"0"416"0"0,0 0-576 0 0,0 0-97 0 0,0 0-31 0 0,0 0 159 0 0,0 0-31 0 0,9 0-65 0 0,-9 0-31 0 0,10 0-65 0 0,0 0-63 0 0,-10 0-65 0 0,9 0 0 0 0,1 0-127 0 0,0 0 31 0 0,-1 0-32 0 0,2 0 32 0 0,-2-9-32 0 0,1 9-63 0 0,0 0-33 0 0,9 0 0 0 0,-10 0 32 0 0,11 0-128 0 0,-10 0 32 0 0,10 0 0 0 0,-11 0 0 0 0,10 0-32 0 0,1 0 32 0 0,-10 0-96 0 0,9 0 64 0 0,-9-8 32 0 0,9 8-32 0 0,-9 0 0 0 0,0 0 0 0 0,-1 0-32 0 0,1 0 32 0 0,0 0 1 0 0,-10 0-33 0 0,10 0 0 0 0,-1 0 0 0 0,0 0 32 0 0,-9 0-32 0 0,11 0 0 0 0,-2 0 0 0 0,-9 0-32 0 0,10 0 64 0 0,-10 0-32 0 0,10 0 0 0 0,-10 0 0 0 0,0 0 32 0 0,10 0-32 0 0,-10 0 0 0 0,0 0 0 0 0,10 0 0 0 0,-10 0 0 0 0,0 0 0 0 0,0 0 32 0 0,9 0-32 0 0,-9 0 0 0 0,0 0 0 0 0,0 0 32 0 0,0 0-32 0 0,0 0 32 0 0,0 0-32 0 0,0 0 0 0 0,0 0 32 0 0,9 0-32 0 0,-9 0 32 0 0,0 0-64 0 0,0 0 32 0 0,10 0 32 0 0,-10 0 32 0 0,10 0-32 0 0,-10 0 0 0 0,0 0-32 0 0,10 0 32 0 0,-10 0-64 0 0,0 0-32 0 0,0 0-32 0 0,10 0 128 0 0,-10 0-32 0 0,0 0 0 0 0,9 0-32 0 0,-9 0 32 0 0,10 0 32 0 0,-10 0 32 0 0,0 0-64 0 0,9 0 0 0 0,-9 0 0 0 0,10 0 0 0 0,-10 0 32 0 0,10 8-32 0 0,-10-8 0 0 0,0 0 0 0 0,10 0-128 0 0,-10 0-225 0 0,0 9-287 0 0,0-9-417 0 0,10 0-481 0 0,-10 0-319 0 0,0 8-930 0 0</inkml:trace>
  <inkml:trace contextRef="#ctx0" brushRef="#br0" timeOffset="6">5745 1202 32 0 0,'0'0'2434'0'0,"0"0"-1729"0"0,0 0 128 0 0,0 0 64 0 0,0 0-65 0 0,0 0-319 0 0,0 0-97 0 0,0 0 97 0 0,0 0 63 0 0,0 0-287 0 0,0 0-65 0 0,0 0 384 0 0,0 0-191 0 0,0 0-97 0 0,0 0 96 0 0,0 9 1 0 0,0-9-1 0 0,0 8-63 0 0,0-8-33 0 0,0 8-64 0 0,0 0 0 0 0,0-8-95 0 0,0 9 31 0 0,0-1 32 0 0,0 0-224 0 0,9-8 64 0 0,-9 9-64 0 0,0 7 32 0 0,0-8 96 0 0,0 1-32 0 0,0-1-64 0 0,0 0 64 0 0,0 0-32 0 0,0 1 0 0 0,0 7 1 0 0,0-8-1 0 0,0 1 0 0 0,10-2-64 0 0,-10 2 32 0 0,0-1 32 0 0,0 1 0 0 0,0-2-64 0 0,0 2 64 0 0,9-1-64 0 0,-9 0 32 0 0,0 9 0 0 0,0-9 32 0 0,0 0-64 0 0,0 1 64 0 0,0-1-32 0 0,0 0-64 0 0,0 9 96 0 0,10-9-32 0 0,-10 0 32 0 0,0 9-64 0 0,0-9 32 0 0,0 8 0 0 0,0-7 0 0 0,0-1 0 0 0,0 0 0 0 0,0 9-32 0 0,10-9 32 0 0,-10 0-32 0 0,0 0 32 0 0,0 1-32 0 0,0-2 0 0 0,0 2 32 0 0,0-1 0 0 0,0 0-32 0 0,0 9 65 0 0,0-9 31 0 0,0 9 128 0 0,0-9-64 0 0,0 8-32 0 0,0 1 64 0 0,0-9-32 0 0,0 9 1 0 0,0-1-1 0 0,-10-7-96 0 0,10 7 64 0 0,0 1 0 0 0,0-10-32 0 0,0 10 64 0 0,0-8-64 0 0,0 7 33 0 0,0 1-33 0 0,-10-10 32 0 0,10 10-32 0 0,0-1 96 0 0,0 1-128 0 0,0-1 64 0 0,0 1 0 0 0,0 0-64 0 0,0-9 64 0 0,0 8-31 0 0,0 1 63 0 0,0-9-128 0 0,0 9 160 0 0,-9-1-96 0 0,9 1 64 0 0,0-1-64 0 0,0 0 32 0 0,0 1 33 0 0,0-1-65 0 0,-10 1 0 0 0,10-1-32 0 0,0 1 0 0 0,0-1 32 0 0,0 1-32 0 0,0-1-32 0 0,0 1-32 0 0,0-1 64 0 0,0 1 32 0 0,0 0-32 0 0,0-1 64 0 0,0-8-64 0 0,0 8-64 0 0,0 1 64 0 0,0-8-31 0 0,0 6 31 0 0,0 2-64 0 0,0-9 32 0 0,-9 9-32 0 0,9-1 32 0 0,0 1 32 0 0,0-1 0 0 0,0 1-32 0 0,0-1 0 0 0,0 1-64 0 0,0 0 96 0 0,0-1-64 0 0,0-8 32 0 0,0 16 0 0 0,0-15-32 0 0,0 7 32 0 0,0 1-32 0 0,0-9 64 0 0,0 9-64 0 0,0-1 0 0 0,0-8 0 0 0,0 1 0 0 0,0 7 32 0 0,0-8 0 0 0,0 1-32 0 0,0 7 0 0 0,0-7 32 0 0,0 7-32 0 0,0-8 32 0 0,0 0-32 0 0,0 8 32 0 0,0-7-32 0 0,0 8 32 0 0,0-10-32 0 0,0 10 0 0 0,0 0 0 0 0,0-9 32 0 0,0 8-32 0 0,0 1-32 0 0,9-1 32 0 0,-9 1 32 0 0,0-9-32 0 0,0 9 0 0 0,0-1 32 0 0,0-7-32 0 0,0 7 32 0 0,10-8-32 0 0,-10 1 0 0 0,0-1 0 0 0,0 0 32 0 0,0 0-32 0 0,0 9 0 0 0,0-9 0 0 0,9 0 32 0 0,-9 8-32 0 0,0-7 32 0 0,0-1-32 0 0,0 0 0 0 0,0 0 0 0 0,0 9 32 0 0,0-17-32 0 0,0 16 0 0 0,0-16 0 0 0,0 9 0 0 0,0-1 0 0 0,0-8 0 0 0,0 0 0 0 0,0 0 0 0 0,0 8 0 0 0,0-8 0 0 0,0 0 0 0 0,0 9 0 0 0,0-1 0 0 0,10-8 0 0 0,-10 8 0 0 0,0 0 0 0 0,0 1 0 0 0,0-9-32 0 0,0 8 0 0 0,10 0-96 0 0,-10 0 0 0 0,0 1-128 0 0,0-1 0 0 0,0-8-129 0 0,0 8-63 0 0,0 0-1 0 0,0-8-95 0 0,0 0-129 0 0,0 0-63 0 0,0 0 31 0 0,0 0-96 0 0,0 0-288 0 0,-10-8-416 0 0,0 0-1026 0 0,1 0-1280 0 0,9-1-1410 0 0</inkml:trace>
  <inkml:trace contextRef="#ctx0" brushRef="#br0" timeOffset="7">5783 3214 0 0 0,'0'0'256'0'0,"0"0"1506"0"0,0 0-961 0 0,0 0-321 0 0,0 0-96 0 0,0 0 161 0 0,0 0 0 0 0,0 0-33 0 0,0 0-64 0 0,-10 0-63 0 0,10 0-1 0 0,0 0 33 0 0,0 0 63 0 0,0 0-32 0 0,0 0-95 0 0,0 0-1 0 0,0 0 32 0 0,0 8 1 0 0,0-8-1 0 0,0 0 1 0 0,0 9 31 0 0,0-9-32 0 0,0 8-95 0 0,0 0-1 0 0,0 0-64 0 0,0 1 0 0 0,0-1-64 0 0,0 0 1 0 0,0 0-1 0 0,0 1-64 0 0,0-1-32 0 0,10 8 160 0 0,-10-7-64 0 0,0 7 0 0 0,0-8-96 0 0,0 1 33 0 0,10 7 63 0 0,-10-8-128 0 0,0 0 64 0 0,0 0-32 0 0,0 1-32 0 0,0-9 96 0 0,0 8-96 0 0,0 0 64 0 0,0 1 64 0 0,0-9 32 0 0,0 8-31 0 0,0-8 63 0 0,0 8-64 0 0,-10-8-32 0 0,10 0 0 0 0,0 0-32 0 0,0 8-64 0 0,0-8 64 0 0,0 0-96 0 0,0 0 32 0 0,0 9-32 0 0,0-9 0 0 0,0 0 33 0 0,0 0-33 0 0,0 0 0 0 0,0 0 0 0 0,0 0-193 0 0,0 0-255 0 0,0 0-833 0 0,0 0-961 0 0,0 0-1410 0 0,0 0-2914 0 0</inkml:trace>
  <inkml:trace contextRef="#ctx0" brushRef="#br0" timeOffset="8">5832 3428 352 0 0,'-10'9'1794'0'0,"0"-1"-769"0"0,10-8-224 0 0,-10 8 288 0 0,10-8 0 0 0,-9 8-256 0 0,-1 1-129 0 0,0-9 65 0 0,1 8-192 0 0,9 0-97 0 0,-10 0 0 0 0,1-8 33 0 0,-1 9-65 0 0,0-1-63 0 0,0 0-65 0 0,0 0 32 0 0,0 1-127 0 0,1-1-1 0 0,-1 0-96 0 0,-9 9 32 0 0,9-1 64 0 0,-10 0 97 0 0,-8 1-1 0 0,8 7 128 0 0,1-7-127 0 0,-1 0-65 0 0,1 7-96 0 0,-1-15 0 0 0,1 7 0 0 0,9 1 97 0 0,0-1-65 0 0,-9 1-32 0 0,10-9-32 0 0,-1 9 64 0 0,0-10-96 0 0,0 2 0 0 0,-10 8-32 0 0,11-1 33 0 0,0-8-65 0 0,-11 8 32 0 0,10 1-32 0 0,-10-1 32 0 0,1 1 0 0 0,10-1 32 0 0,-11 1 64 0 0,11-1-32 0 0,-11 1 0 0 0,10 0 0 0 0,-9-9-96 0 0,9 8 64 0 0,0-7-63 0 0,1 7 31 0 0,-1-8-64 0 0,0 1 64 0 0,0-1-32 0 0,1-1 32 0 0,0 3-32 0 0,9 5-32 0 0,-11-6 64 0 0,2-1-32 0 0,9 0 128 0 0,-10 0-320 0 0,0-8 128 0 0,10 9-64 0 0,-10-1 64 0 0,0 0 0 0 0,1 0 32 0 0,0 1 0 0 0,-1-1 0 0 0,-10 0 32 0 0,1 1-32 0 0,9-1 0 0 0,-9 0 32 0 0,9-8-32 0 0,0 8 0 0 0,0-8 0 0 0,1 9 32 0 0,9-9-32 0 0,-10 8 64 0 0,10-8-64 0 0,-10 0 0 0 0,10 0 0 0 0,0 0-64 0 0,-10 0 64 0 0,10 8 64 0 0,0-8-64 0 0,0 0 0 0 0,0 0 0 0 0,0 0 0 0 0,0 0 0 0 0,-9 8-64 0 0,9-8 128 0 0,0 0-64 0 0,0 0 0 0 0,0 0 0 0 0,0 0 0 0 0,0 0-64 0 0,0 0 32 0 0,0 0-128 0 0,0 0-449 0 0,0 0-512 0 0,0 0-577 0 0,9 0-1441 0 0,1 0-2594 0 0</inkml:trace>
  <inkml:trace contextRef="#ctx0" brushRef="#br0" timeOffset="9">5103 2472 897 0 0,'0'-8'1025'0'0,"0"8"-353"0"0,0 0 1 0 0,0 0 0 0 0,0 0-1 0 0,0 0 33 0 0,0 0-96 0 0,0 0 31 0 0,0 0 65 0 0,0 0 64 0 0,0 0-97 0 0,0 0-31 0 0,0 0-33 0 0,0 0-63 0 0,0 0-97 0 0,0 0 33 0 0,0 0-1 0 0,0 0 33 0 0,0 0-97 0 0,0 0-96 0 0,0 0 1 0 0,0 0-65 0 0,0 0-192 0 0,0 0 32 0 0,0 0 32 0 0,0 0-96 0 0,0 0 0 0 0,0 0 96 0 0,0 0-63 0 0,0 0 31 0 0,0 8-32 0 0,0-8 64 0 0,0 8-32 0 0,0-8-32 0 0,0 0-64 0 0,0 9 64 0 0,0-1 0 0 0,0-8 0 0 0,0 8-32 0 0,0-8 32 0 0,0 8 0 0 0,0 1 0 0 0,0-9-96 0 0,0 8 64 0 0,0-8 64 0 0,0 8-96 0 0,0-8 32 0 0,0 0 0 0 0,0 8 1 0 0,0-8-1 0 0,0 0-32 0 0,0 9 0 0 0,0-9 0 0 0,0 0 32 0 0,0 0 0 0 0,0 0-32 0 0,0 0 0 0 0,0 0 32 0 0,0 0 0 0 0,0 0 32 0 0,0 0-32 0 0,0 0-32 0 0,0 0 64 0 0,0 0 0 0 0,0 0-32 0 0,0 0-64 0 0,0 0-288 0 0,0 0-353 0 0,0 0-512 0 0,0 0-737 0 0,0 0-1409 0 0,0 0-1249 0 0</inkml:trace>
  <inkml:trace contextRef="#ctx0" brushRef="#br0" timeOffset="10">5103 2464 96 0 0,'0'0'32'0'0,"0"0"128"0"0,0 0 481 0 0,0 0-97 0 0,0 0 1 0 0,0 0-33 0 0,0 0 65 0 0,0 0-1 0 0,0 0-95 0 0,0 0 31 0 0,0 0 1 0 0,0 0-193 0 0,0 0 1 0 0,0 0 63 0 0,0 0-64 0 0,0 0 33 0 0,0 0 63 0 0,0 0 32 0 0,0 0-191 0 0,0 0 127 0 0,0 0-96 0 0,0 0-32 0 0,10 0 65 0 0,-10-8-33 0 0,0 8 0 0 0,0 0-63 0 0,0 0-33 0 0,0 0 64 0 0,9 0-32 0 0,-9 0 0 0 0,0 0 1 0 0,11-9-1 0 0,-11 9 32 0 0,0 0 32 0 0,9 0-128 0 0,-9-8 33 0 0,0 8-33 0 0,9 0-64 0 0,-9 0 64 0 0,10-8 64 0 0,-10 8-128 0 0,0 0 32 0 0,10-9-96 0 0,-10 9 65 0 0,0 0-1 0 0,10-8-64 0 0,-10 8-64 0 0,0-7 64 0 0,9 7 0 0 0,-9 0-32 0 0,0 0 64 0 0,10-9-64 0 0,-10 9 32 0 0,0 0 0 0 0,0 0-32 0 0,0-8 32 0 0,10 8-32 0 0,-10 0 0 0 0,0 0 32 0 0,0 0 0 0 0,0 0 32 0 0,0 0-64 0 0,0 0 0 0 0,0 0 0 0 0,0 0 0 0 0,0 0 0 0 0,0 0 0 0 0,0 0 0 0 0,0-9 32 0 0,0 9-32 0 0,0 0 32 0 0,0 0-32 0 0,0 0 32 0 0,9 0-32 0 0,-9 0-32 0 0,0 0 32 0 0,0 0 32 0 0,0 0-32 0 0,0 0 32 0 0,0 0-32 0 0,0 0 0 0 0,0 0 0 0 0,0 0-32 0 0,0 0 32 0 0,0 0 0 0 0,0 0-32 0 0,0 0 32 0 0,0 0 32 0 0,0 0-32 0 0,0 0 0 0 0,0 0 0 0 0,0 0 0 0 0,0 0 0 0 0,0 0 0 0 0,0 0 0 0 0,0 0 0 0 0,0 0 0 0 0,0 0 0 0 0,0 0 0 0 0,0 0-32 0 0,0 0 32 0 0,0 0-32 0 0,0 0 0 0 0,0 0 32 0 0,0 0 0 0 0,0 0 0 0 0,0 0 0 0 0,0 0 32 0 0,0 0-64 0 0,0 0-32 0 0,0 0 32 0 0,0 0 0 0 0,0 0 0 0 0,0 0 32 0 0,0 0 32 0 0,0 0-32 0 0,0 0 0 0 0,0 0 0 0 0,0 0 0 0 0,0 0 0 0 0,0 9 0 0 0,0-9 0 0 0,0 0 32 0 0,0 0-32 0 0,0 0 0 0 0,0 0 32 0 0,0 8-32 0 0,0-8 64 0 0,0 9-64 0 0,0-9 32 0 0,0 7 0 0 0,0-7 0 0 0,0 8-64 0 0,0-8 64 0 0,0 0 0 0 0,0 9 0 0 0,0-1-32 0 0,0-8 64 0 0,0 0-32 0 0,0 8-32 0 0,0-8 32 0 0,0 0 0 0 0,0 9-64 0 0,0-9 64 0 0,0 0-32 0 0,0 0 0 0 0,0 8 0 0 0,0-8 0 0 0,0 0 0 0 0,0 0 32 0 0,0 8-32 0 0,0-8 0 0 0,10 8 0 0 0,-10-8 32 0 0,0 9-32 0 0,0-1 32 0 0,0-8-32 0 0,0 0 32 0 0,0 8-32 0 0,0-8 0 0 0,0 8 0 0 0,0-8 0 0 0,0 0 0 0 0,0 9 0 0 0,0-9 0 0 0,0 0 32 0 0,0 0 0 0 0,0 0-32 0 0,0 0 129 0 0,0 0-33 0 0,0 0-96 0 0,0-9 0 0 0,0 9-32 0 0,0 0-64 0 0,0 0 32 0 0,0 0-129 0 0,0-8 1 0 0,0 8 96 0 0,0 0-96 0 0,0 0 0 0 0,0 0 0 0 0,0 0-33 0 0,0-8 129 0 0,0 8-96 0 0,0 0 160 0 0,0 0-128 0 0,0 0-32 0 0,0 0-1 0 0,0 0 97 0 0,0 0 0 0 0,0 0 0 0 0,0 0 64 0 0,0 0-64 0 0,0 0 32 0 0,0 0 32 0 0,0 0 32 0 0,0 0 0 0 0,0 0 0 0 0,0 0 0 0 0,0 0 0 0 0,0 0 0 0 0,0 0 0 0 0,0 0 0 0 0,0 0 0 0 0,0 0 0 0 0,0 0 0 0 0,0 0 0 0 0,0 0 0 0 0,0 0 0 0 0,0 8 0 0 0,0-8 0 0 0,0 0 32 0 0,0 0 32 0 0,0 0 0 0 0,-10 0 0 0 0,10 0 0 0 0,0 0 32 0 0,0 8-32 0 0,-9-8-32 0 0,9 0 97 0 0,0 0-33 0 0,-10 0 0 0 0,10 0-32 0 0,0 9 32 0 0,-10-9 0 0 0,10 0-64 0 0,-9 0-32 0 0,9 0 32 0 0,-10 0 0 0 0,10 8 64 0 0,-10-8-96 0 0,10 0 0 0 0,-10 0 32 0 0,10 0-32 0 0,0 0 32 0 0,-9 8 0 0 0,9-8-32 0 0,0 0 0 0 0,-9 0 0 0 0,9 0-32 0 0,0 0 64 0 0,0 0 0 0 0,-11 0-32 0 0,11 0 0 0 0,0 0 0 0 0,0 0 0 0 0,0 0 0 0 0,0 0-32 0 0,0 0 0 0 0,0 0 64 0 0,0 0-288 0 0,0 0-256 0 0,0 0-225 0 0,0 0-769 0 0,0 0-896 0 0,0 0-352 0 0,0 8-2051 0 0</inkml:trace>
  <inkml:trace contextRef="#ctx0" brushRef="#br0" timeOffset="11">4996 2472 96 0 0,'0'0'224'0'0,"0"0"577"0"0,0 0-256 0 0,0 0-97 0 0,0 0 0 0 0,0 0-31 0 0,0 0-193 0 0,0 0-64 0 0,0 0-32 0 0,0 0 64 0 0,0 0 97 0 0,0 0-33 0 0,0 0 0 0 0,0 0-128 0 0,0 0 65 0 0,0 0-97 0 0,0 0 192 0 0,0-8-96 0 0,0 8 96 0 0,0 0-31 0 0,0 0-1 0 0,0 0-32 0 0,0 0 0 0 0,0 0-96 0 0,0 0 65 0 0,0 0-33 0 0,0 0-32 0 0,0 0-32 0 0,0 0 128 0 0,0 0-64 0 0,0 0-32 0 0,0 0 65 0 0,0 0-1 0 0,0 0-32 0 0,0 0 0 0 0,0 0 0 0 0,0 0-64 0 0,0 0 32 0 0,0 0-160 0 0,0 0 129 0 0,0 0-65 0 0,0 0 0 0 0,0 0 0 0 0,0 0 0 0 0,0 0 64 0 0,10 0 64 0 0,-10 0 64 0 0,0 0 0 0 0,9 0 65 0 0,-9 0-129 0 0,10 0 64 0 0,-10 0-32 0 0,10 0-32 0 0,-10 0 0 0 0,10 0-31 0 0,-10 0 31 0 0,10 0-64 0 0,-10 0 64 0 0,9 0-96 0 0,-9 0-64 0 0,9 0 96 0 0,-9 0-32 0 0,0-8-32 0 0,10 8 0 0 0,-10 0-32 0 0,0 0 0 0 0,0 0 0 0 0,0 0 0 0 0,0 0 0 0 0,10 0 0 0 0,-10 0 0 0 0,0 0-224 0 0,10 0-288 0 0,-10 0-321 0 0,0 0-513 0 0,10 0-511 0 0,-10 0-578 0 0,0 8-1152 0 0</inkml:trace>
  <inkml:trace contextRef="#ctx0" brushRef="#br0" timeOffset="12">5073 2374 192 0 0,'0'0'1281'0'0,"0"0"-608"0"0,0 0-225 0 0,0 0-127 0 0,0 0 31 0 0,0 0 32 0 0,0 0-63 0 0,0 0-65 0 0,0 0 353 0 0,0 0-65 0 0,0 0 65 0 0,0 0-161 0 0,0 0 1 0 0,-9 0-33 0 0,9 7-32 0 0,0-7-63 0 0,-9 0 127 0 0,9 9-192 0 0,0-9 65 0 0,-10 0-65 0 0,10 8-32 0 0,0-8-32 0 0,-10 9 0 0 0,10-9-31 0 0,-10 7-33 0 0,0 1-32 0 0,10-8-32 0 0,-9 9 0 0 0,9-1-32 0 0,-10-8 0 0 0,10 0 0 0 0,0 8-32 0 0,-10-8 64 0 0,10 0-64 0 0,0 9 0 0 0,0-9 0 0 0,0 0 0 0 0,0 0 0 0 0,0 0-64 0 0,0 0-417 0 0,0 0-191 0 0,0 0-321 0 0,10 0-737 0 0,-10 0-480 0 0,10-9-1153 0 0</inkml:trace>
  <inkml:trace contextRef="#ctx0" brushRef="#br0" timeOffset="13">5064 2381 865 0 0,'0'0'1409'0'0,"0"0"-416"0"0,0 0-256 0 0,0 0-97 0 0,9 0 1 0 0,-9 0-129 0 0,0 0 33 0 0,0 0-129 0 0,10 0-63 0 0,-10 0 63 0 0,10 0-128 0 0,-10 0 65 0 0,10 0-129 0 0,0 0-64 0 0,-10 0 0 0 0,9 0 0 0 0,2 0-128 0 0,-2 9 97 0 0,0-9-33 0 0,1 0-64 0 0,-10 8-32 0 0,10-8 0 0 0,0 0 32 0 0,-1 9 32 0 0,1-9-32 0 0,0 0 0 0 0,-1 0 0 0 0,-9 0 0 0 0,10 0-32 0 0,-10 0-32 0 0,10 0 32 0 0,-10 0 32 0 0,9 0 32 0 0,-9 0 0 0 0,0 0-64 0 0,0 0-160 0 0,0 0-353 0 0,0 0-512 0 0,0 0-640 0 0,0 0-737 0 0</inkml:trace>
  <inkml:trace contextRef="#ctx0" brushRef="#br0" timeOffset="14">4996 2456 0 0 0,'0'0'320'0'0,"0"0"801"0"0,0 0-448 0 0,0 0-193 0 0,0 0-95 0 0,0-9 31 0 0,0 9 33 0 0,0 0-33 0 0,0 0-64 0 0,0 0-95 0 0,0 0 63 0 0,0 0-160 0 0,0 0-96 0 0,0 0 32 0 0,0 0 128 0 0,0 9-63 0 0,0-9 63 0 0,0 0 0 0 0,0 0 64 0 0,0 8-192 0 0,0-8 65 0 0,0 8 31 0 0,0-8 64 0 0,0 8-96 0 0,0-8-96 0 0,0 9 96 0 0,0-1-64 0 0,0-8-96 0 0,0 8 32 0 0,0 0 0 0 0,0-8 0 0 0,0 9 1 0 0,10-9-1 0 0,-10 8 0 0 0,0-8-32 0 0,0 8 32 0 0,0-8-32 0 0,0 0 0 0 0,0 0 0 0 0,0 0-32 0 0,0 8 32 0 0,0-8 32 0 0,0 0-32 0 0,0 9 0 0 0,0-9 0 0 0,0 0 0 0 0,0 0 64 0 0,0 0-64 0 0,0 0 0 0 0,0 0 64 0 0,0 0 32 0 0,0 0 0 0 0,0 0 0 0 0,0 0-96 0 0,0 0 0 0 0,0 0 32 0 0,0 0-32 0 0,9 0 0 0 0,-9 0 0 0 0,0 0-32 0 0,0 0 64 0 0,0 0-64 0 0,0 0 32 0 0,10-9 0 0 0,-10 9 0 0 0,0 0 32 0 0,0 0 32 0 0,10 0-32 0 0,-10 0 0 0 0,10 0 32 0 0,0-8-32 0 0,-10 8 64 0 0,9 0 32 0 0,0 0-31 0 0,1 0 31 0 0,0 0-64 0 0,-10 0 32 0 0,10-8-64 0 0,0 8 0 0 0,-1 0-32 0 0,-9 0-32 0 0,11 0 32 0 0,-11 0 0 0 0,0 0 0 0 0,0 0 32 0 0,0 0-416 0 0,9 0-577 0 0,-9 0-481 0 0,0 0-736 0 0,0 8-2210 0 0</inkml:trace>
  <inkml:trace contextRef="#ctx0" brushRef="#br0" timeOffset="15">2285 2538 545 0 0,'0'0'1345'0'0,"0"0"-576"0"0,0 0-97 0 0,0 0 1 0 0,0 0 63 0 0,0 0-191 0 0,0 0-193 0 0,0 0 65 0 0,0 0 31 0 0,0 0 65 0 0,0 0 63 0 0,0 0 33 0 0,0 0-97 0 0,10 0-63 0 0,-10 0-1 0 0,0 0-64 0 0,0 0-127 0 0,0 0 63 0 0,0 0-160 0 0,0 0 32 0 0,0 0 1 0 0,0 0-65 0 0,0 0 256 0 0,0 0-96 0 0,0 0-31 0 0,0 0-1 0 0,0 0-96 0 0,0 0 0 0 0,0 0 64 0 0,0 0-96 0 0,8 0 33 0 0,-8 0-33 0 0,0 8 32 0 0,0-8-32 0 0,0 0 32 0 0,0 0-32 0 0,0 9-32 0 0,0-9 64 0 0,0 0-95 0 0,10 8 63 0 0,-10-8-64 0 0,0 8 64 0 0,0-8-64 0 0,0 9 0 0 0,0-9 0 0 0,0 0 0 0 0,0 8 0 0 0,0-8 32 0 0,0 8 32 0 0,0-8-96 0 0,0 0 96 0 0,0 8-63 0 0,0-8 63 0 0,10 9-32 0 0,-10-2-32 0 0,0 1 64 0 0,0-8 0 0 0,0 9 0 0 0,0-1 0 0 0,0-8-64 0 0,0 8 0 0 0,0-8 33 0 0,0 0-65 0 0,0 8-32 0 0,0-8 32 0 0,0 9 32 0 0,0-9 0 0 0,0 0-32 0 0,0 8 0 0 0,0-8 32 0 0,0 8 32 0 0,10-8-64 0 0,-10 0 32 0 0,0 9-64 0 0,0-9 0 0 0,0 0 0 0 0,0 8 64 0 0,0-8-32 0 0,0 8 0 0 0,0-8 32 0 0,0 8-64 0 0,0-8 32 0 0,0 9 32 0 0,0-9 0 0 0,0 8-32 0 0,0-8 0 0 0,0 8-32 0 0,0-8 64 0 0,0 8-32 0 0,0-8 1 0 0,0 9 31 0 0,0-9-64 0 0,0 8 32 0 0,0-8-32 0 0,0 0 32 0 0,0 8 0 0 0,0-8 0 0 0,0 0 0 0 0,0 9 0 0 0,0-9-32 0 0,0 8 0 0 0,0 0 64 0 0,0-8-64 0 0,0 8 32 0 0,0-8 0 0 0,0 8 0 0 0,0-8 0 0 0,0 9-32 0 0,0-9 64 0 0,0 7-64 0 0,0-7 0 0 0,0 9 0 0 0,0-9 0 0 0,0 8 0 0 0,0-8 0 0 0,0 9 32 0 0,0-9-32 0 0,0 7 32 0 0,0-7 0 0 0,0 0-32 0 0,0 10 0 0 0,0-10 32 0 0,0 7 0 0 0,0-7-32 0 0,0 9 0 0 0,0-9 0 0 0,0 8 0 0 0,0-8 32 0 0,0 0 0 0 0,0 8-32 0 0,0-8 0 0 0,0 8-32 0 0,0-8 32 0 0,0 8 32 0 0,0-8-32 0 0,10 9 0 0 0,-10-9 32 0 0,0 8 0 0 0,0 0-32 0 0,0-8 32 0 0,0 8-32 0 0,0-8 0 0 0,0 9 32 0 0,0-1 0 0 0,0 0-32 0 0,0-8 0 0 0,0 8 32 0 0,0 1 0 0 0,0-1 0 0 0,0 0 33 0 0,0 1-1 0 0,-10-1-32 0 0,10 0 32 0 0,0-8 0 0 0,0 17 0 0 0,0-9-32 0 0,0-8 32 0 0,0 8-64 0 0,0 0 64 0 0,0 1 0 0 0,0-1-32 0 0,0 0-32 0 0,0 0 64 0 0,0 0-32 0 0,0-8 0 0 0,0 8 32 0 0,0 1-32 0 0,0-1 32 0 0,0 0 32 0 0,0 0-64 0 0,0 1 0 0 0,0-1 0 0 0,0 0 1 0 0,0 0-1 0 0,0-8 0 0 0,0 9 0 0 0,0-1-32 0 0,0 0 32 0 0,0 1 0 0 0,0-1 32 0 0,10 0-32 0 0,-10 0 0 0 0,0 1 0 0 0,0-1-32 0 0,0 0 32 0 0,0 0 32 0 0,0 1-32 0 0,0-1 32 0 0,0 0-64 0 0,0 9 32 0 0,0-10 0 0 0,0 2 0 0 0,0-9 0 0 0,0 8-32 0 0,0 1 32 0 0,0-2 0 0 0,0-7-32 0 0,0 9 0 0 0,0-1 0 0 0,0-8 32 0 0,0 8-64 0 0,0 0 32 0 0,0 1 0 0 0,0-1 0 0 0,0-8 32 0 0,0 8-32 0 0,0 1 0 0 0,0-9 32 0 0,0 8-32 0 0,0 0 32 0 0,0-8-32 0 0,0 8 0 0 0,0-8 0 0 0,0 0 0 0 0,0 9 32 0 0,0-9-32 0 0,0 8 0 0 0,0-8 32 0 0,0 8-32 0 0,0 0 0 0 0,0-8 0 0 0,0 9 0 0 0,0-1 0 0 0,0-8 32 0 0,0 8-32 0 0,0 0 0 0 0,0-8 0 0 0,0 9 0 0 0,0-9 0 0 0,0 8 0 0 0,0 0 0 0 0,0-8 0 0 0,0 9 32 0 0,0-9-32 0 0,0 0 0 0 0,0 0 0 0 0,0 8 0 0 0,0-8 0 0 0,0 0 0 0 0,0 0 0 0 0,0 8 0 0 0,0-8 0 0 0,0 8 0 0 0,0 1-224 0 0,-10-9-384 0 0,10 7-289 0 0,0 1-545 0 0,-10 1-736 0 0,10-9-1281 0 0,0 8-2146 0 0</inkml:trace>
  <inkml:trace contextRef="#ctx0" brushRef="#br0" timeOffset="16">2333 3544 769 0 0,'0'0'1601'0'0,"0"0"-704"0"0,0 0-224 0 0,0 0-1 0 0,0 0 65 0 0,0 0-32 0 0,0 0-97 0 0,0 0 65 0 0,0 0-64 0 0,0 0-97 0 0,0 0-224 0 0,0 0 129 0 0,0 0 31 0 0,0 0 97 0 0,0 0-65 0 0,0 0-224 0 0,0-8 1 0 0,0 8-1 0 0,0 0 32 0 0,10 0 32 0 0,-10-9-127 0 0,0 9 31 0 0,10 0-64 0 0,-10-8 0 0 0,9 8 32 0 0,-9 0-128 0 0,10-8 64 0 0,-10 8-64 0 0,9 0 65 0 0,-9-8-65 0 0,10 8 32 0 0,0-9 32 0 0,0 9-96 0 0,0-8 64 0 0,-10 8 0 0 0,9-8-96 0 0,1 0 128 0 0,0 8-32 0 0,-1-9 64 0 0,1 9-95 0 0,-10-8 95 0 0,10 8-32 0 0,-1-8 0 0 0,1 8-96 0 0,0-8 96 0 0,0 8-32 0 0,0-9 32 0 0,-1 1-96 0 0,1 8 32 0 0,-10-8 32 0 0,9 8-64 0 0,1-9 1 0 0,0 1-33 0 0,-10 8 32 0 0,10 0-32 0 0,0-8 0 0 0,-10 8 32 0 0,10 0 0 0 0,-10-8 0 0 0,9 8 0 0 0,-9-9 0 0 0,9 9 0 0 0,-9 0 0 0 0,10-7-32 0 0,-10 7 64 0 0,10-9-32 0 0,0 9 32 0 0,-1-8-32 0 0,2 8-32 0 0,-11-9 0 0 0,9 9 0 0 0,1-7 64 0 0,-1 7-64 0 0,-9-9 0 0 0,10 9 32 0 0,0-8-32 0 0,-1 8 32 0 0,-9 0-32 0 0,10-8 64 0 0,0 8-32 0 0,0-8-32 0 0,-1-1 32 0 0,-9 9-32 0 0,10-8 0 0 0,-1 0-32 0 0,-9 8 32 0 0,11-8 0 0 0,-2 8 32 0 0,1-9-32 0 0,0 1 32 0 0,-10 8-32 0 0,10 0 32 0 0,-1-8 0 0 0,-9 8-32 0 0,0 0 32 0 0,9-8-32 0 0,-9 8 32 0 0,10 0 0 0 0,-10-9-32 0 0,10 9 0 0 0,0 0 32 0 0,-10-8 0 0 0,10 8-32 0 0,0-8 0 0 0,-10-1 32 0 0,9 9 0 0 0,1 0-32 0 0,-10-8 33 0 0,9 8-33 0 0,-9-8 0 0 0,10 8 32 0 0,-10 0-32 0 0,10-8 32 0 0,-1 8-32 0 0,-9-9 0 0 0,11 9 0 0 0,-11-8-32 0 0,9 8 32 0 0,-9 0 32 0 0,0-8-32 0 0,10 8 32 0 0,-10-8-32 0 0,10 8 0 0 0,-10 0 0 0 0,9 0 0 0 0,-9-9 32 0 0,10 9-32 0 0,-10 0 0 0 0,0 0 0 0 0,10-8 0 0 0,-10 8 0 0 0,9 0 0 0 0,-9 0 0 0 0,10 0 0 0 0,-10-8 0 0 0,10 8 32 0 0,-10 0-32 0 0,0 0 0 0 0,0 0 32 0 0,10 0-32 0 0,-10 0 0 0 0,0-8 32 0 0,0 8-32 0 0,0 0 32 0 0,0 0-32 0 0,10 0 32 0 0,-10 0 0 0 0,0 0 64 0 0,0 0 0 0 0,0 0-96 0 0,0 0 32 0 0,9 0 32 0 0,-9-8-32 0 0,0 8 0 0 0,0 0-64 0 0,0 0 32 0 0,0 0-32 0 0,0 0-64 0 0,0 0 96 0 0,0 8-416 0 0,0-8-641 0 0,-9 0-961 0 0,-1 8-833 0 0,10-8-2562 0 0</inkml:trace>
  <inkml:trace contextRef="#ctx0" brushRef="#br0" timeOffset="17">3052 2068 2114 0 0,'0'0'1217'0'0,"0"0"-224"0"0,0 0-416 0 0,0 0-65 0 0,0 0-31 0 0,0 0-193 0 0,0 9 288 0 0,0-9 1 0 0,0 0 32 0 0,0 0-65 0 0,0 0-31 0 0,0 8-161 0 0,0-8 32 0 0,0 8-128 0 0,0-8 1 0 0,0 8-1 0 0,0-8-32 0 0,0 9 64 0 0,10-9-159 0 0,-10 8 127 0 0,0-8-32 0 0,0 8-64 0 0,0-8-32 0 0,0 8 0 0 0,0-8 129 0 0,0 8-65 0 0,0 0 64 0 0,0-8 64 0 0,0 9-63 0 0,0-1-1 0 0,0-8-32 0 0,0 8-64 0 0,0 0 0 0 0,0 1 1 0 0,0-1-65 0 0,0-8 32 0 0,0 8-64 0 0,0 0-32 0 0,0 1-64 0 0,0-1 96 0 0,0 0-32 0 0,0 1-32 0 0,0-1 64 0 0,0 0 64 0 0,0 0 0 0 0,0 1-32 0 0,0-1-64 0 0,0 0 160 0 0,0 0-159 0 0,0 1 63 0 0,0-1 0 0 0,0-1-64 0 0,0 3 96 0 0,0-3-32 0 0,0 2-32 0 0,0-1 64 0 0,0 1-128 0 0,0-9 32 0 0,0 7-32 0 0,0 2 32 0 0,0-1 32 0 0,0-8 0 0 0,0 9-32 0 0,0-2 0 0 0,0-7-32 0 0,0 8 32 0 0,0-8 32 0 0,0 9-32 0 0,0-1 1 0 0,-10 0-1 0 0,10-8-32 0 0,0 9 64 0 0,0-1-32 0 0,0 0 0 0 0,0 0 32 0 0,0 1-32 0 0,0-1 32 0 0,0 0 64 0 0,-10 0-64 0 0,10 9 32 0 0,0-9 64 0 0,0 0-32 0 0,0 1 97 0 0,-9 7-33 0 0,9-7 64 0 0,0-1-128 0 0,0 8 32 0 0,0-7 64 0 0,0-2-127 0 0,0 1 95 0 0,-10 1 64 0 0,10 7-128 0 0,0-8 64 0 0,0 1-64 0 0,0 7 65 0 0,0-7-65 0 0,0 7-64 0 0,0-8 64 0 0,0 1-32 0 0,0-1-64 0 0,0 0 64 0 0,-10 0 0 0 0,10-8-64 0 0,0 9 64 0 0,0-1-32 0 0,0 0-32 0 0,0 1 65 0 0,0-1-33 0 0,0 0 0 0 0,0 0-64 0 0,0 0 64 0 0,0-8 0 0 0,0 9-32 0 0,0-2 0 0 0,0 2 32 0 0,0-9-32 0 0,0 8 0 0 0,0 1 32 0 0,0-2-64 0 0,0 3 0 0 0,0-3 32 0 0,0 2-64 0 0,0-1 32 0 0,0 0 32 0 0,0 0 0 0 0,0 9 0 0 0,0-9-32 0 0,0 8 32 0 0,0-7 32 0 0,0 7-64 0 0,0-8 32 0 0,0 9-32 0 0,0-9 32 0 0,0 9 0 0 0,0-9 0 0 0,0 9 0 0 0,0-9 0 0 0,0 8 32 0 0,0-7-64 0 0,0 7-32 0 0,0-8 128 0 0,0 8-31 0 0,0-7-1 0 0,10 7-32 0 0,-10-8 64 0 0,0 9-32 0 0,0-9-32 0 0,10 0-32 0 0,-10 9 64 0 0,0-17-32 0 0,0 8-32 0 0,9 1-32 0 0,-9-1 64 0 0,0-8-32 0 0,0 8-96 0 0,0-8-192 0 0,0 0-289 0 0,0 0-480 0 0,0 0-224 0 0,0 0-385 0 0,0 0-544 0 0,0 0-801 0 0,0 0-1857 0 0</inkml:trace>
  <inkml:trace contextRef="#ctx0" brushRef="#br0" timeOffset="18">2313 2538 1217 0 0,'10'0'1794'0'0,"-10"0"-833"0"0,0 0 0 0 0,0-8-97 0 0,0 8-31 0 0,10 0-128 0 0,-10-8 64 0 0,0 8-161 0 0,10 0-95 0 0,-10-9-97 0 0,10 9-32 0 0,-10-8 1 0 0,9 8-65 0 0,1-8 65 0 0,-10 8-129 0 0,9-8 0 0 0,1-1 0 0 0,-10 9-96 0 0,10-8 33 0 0,-10 8-1 0 0,10-8-128 0 0,0 0 64 0 0,-10 8-32 0 0,9-9 32 0 0,1 9-32 0 0,0-8 0 0 0,-1 0 0 0 0,-9-1 33 0 0,10 9-1 0 0,0-8 96 0 0,-1 1-32 0 0,1-2 0 0 0,0 1 32 0 0,0-1-95 0 0,0 2-1 0 0,-1-2 0 0 0,1 1-64 0 0,-1-1-32 0 0,1 2 64 0 0,0-3-32 0 0,-10 10-32 0 0,10-7 0 0 0,0-1 32 0 0,-10-1 0 0 0,10 9 0 0 0,-1-8-32 0 0,-9 8-64 0 0,9-8 96 0 0,1 0 0 0 0,-10 8-32 0 0,10-9 0 0 0,-10 1-32 0 0,10 0 0 0 0,-1 8 65 0 0,-9-8-33 0 0,11-1 64 0 0,-2 1-32 0 0,10 0 0 0 0,-9-1 32 0 0,0 1-32 0 0,-1 0 0 0 0,1 8-32 0 0,10-8 0 0 0,-11-1 64 0 0,1-7-96 0 0,10 8 32 0 0,-11-1-64 0 0,1 1 64 0 0,10 0 0 0 0,-11 0 0 0 0,0 0-32 0 0,11 0 32 0 0,-10-1 0 0 0,0 9-32 0 0,0-8 32 0 0,-1 0-32 0 0,1 0 0 0 0,-1-1 32 0 0,-9 9-32 0 0,10-8 0 0 0,0 0 0 0 0,-1 8 0 0 0,2-8 0 0 0,-2-1 0 0 0,1 9 0 0 0,0-8 0 0 0,-1 8 32 0 0,1-8-32 0 0,0 0 0 0 0,-10 8 32 0 0,9-9-32 0 0,1 9 0 0 0,-10 0 0 0 0,10-8 0 0 0,-10 8 0 0 0,0 0 0 0 0,0 0 0 0 0,0 0-32 0 0,0 0 32 0 0,0 0 0 0 0,10 0-32 0 0,-10 0 32 0 0,0 0 0 0 0,0 0 32 0 0,0 0-32 0 0,10 0 0 0 0,-10 0 0 0 0,0 0 0 0 0,0 0 32 0 0,0 0-32 0 0,0 0 0 0 0,0 0 0 0 0,0 0-32 0 0,0 0 32 0 0,0 0-32 0 0,0 0-32 0 0,0 0 64 0 0,0 0 64 0 0,-10 8 0 0 0,10-8 0 0 0,0 9-288 0 0,-10-9-801 0 0,10 8-1121 0 0,-10-8-1217 0 0,10 8-2883 0 0</inkml:trace>
  <inkml:trace contextRef="#ctx0" brushRef="#br1" timeOffset="19">2945 2274 1666 0 0,'0'0'1889'0'0,"0"0"-447"0"0,0 0-225 0 0,0 0 64 0 0,0 0-320 0 0,0 0-192 0 0,0 0-161 0 0,0 0 1 0 0,0 0 128 0 0,0 0-1 0 0,0 0-63 0 0,0 0-32 0 0,0 0-97 0 0,10 0-64 0 0,-10 0 1 0 0,9 0-65 0 0,-9 0 1 0 0,11 0-129 0 0,-2 0 96 0 0,1 0-127 0 0,0 0-1 0 0,-1 0-64 0 0,1 0-32 0 0,0 0 32 0 0,-1 0-96 0 0,1 0 33 0 0,0 0-65 0 0,10 0 128 0 0,-11 9-128 0 0,10-9 64 0 0,-9 0-128 0 0,10 0 64 0 0,-10 0 32 0 0,9 0-32 0 0,0 0-96 0 0,-9 8 128 0 0,9-8-32 0 0,-9 0-32 0 0,9 0 0 0 0,-9 0-32 0 0,10 8 64 0 0,-10-8-32 0 0,9 0 33 0 0,-9 0-33 0 0,-1 0-32 0 0,10 8 32 0 0,-9-8 32 0 0,0 0 32 0 0,10 0-64 0 0,-10 0 64 0 0,-1 9 32 0 0,1-9-128 0 0,-1 0 0 0 0,1 0 96 0 0,0 0-32 0 0,0 0 0 0 0,-10 8 64 0 0,19-8-32 0 0,-19 0-64 0 0,19 7 97 0 0,-9-7-65 0 0,0 0 64 0 0,0 0-32 0 0,10 0 64 0 0,-11 0-64 0 0,10 10 32 0 0,-9-10-32 0 0,9 0 0 0 0,-9 0 65 0 0,10 0-65 0 0,-1 0-64 0 0,-10 0 64 0 0,11 0-32 0 0,-10 7 32 0 0,10-7 0 0 0,-2 0 0 0 0,-8 0 32 0 0,0 0-64 0 0,0 9 0 0 0,10-9-32 0 0,-11 0 0 0 0,1 0 0 0 0,-1 8-32 0 0,11-8 64 0 0,-10 0 1 0 0,9 0-33 0 0,-9 0 0 0 0,9 9 32 0 0,0-9-32 0 0,1 0 32 0 0,0 0 0 0 0,-10 0-64 0 0,9 0 32 0 0,0 0 64 0 0,11 0-32 0 0,-21 0 0 0 0,10 0 0 0 0,1 7 0 0 0,-1-7-32 0 0,1 0-64 0 0,-10 0 64 0 0,9 0 0 0 0,0 9 0 0 0,-9-9 0 0 0,10 0-32 0 0,-10 0 32 0 0,8 8 0 0 0,2-8 0 0 0,-10 0-32 0 0,9 0 0 0 0,0 9 0 0 0,1-9 32 0 0,0 0-32 0 0,-1 0 32 0 0,0 0-32 0 0,-9 7 32 0 0,9-7-32 0 0,-8 0 33 0 0,8 8-33 0 0,-9-8 0 0 0,-1 0 32 0 0,11 0-32 0 0,-11 0 0 0 0,1 9 32 0 0,0-9-32 0 0,0 0 32 0 0,-10 0-64 0 0,10 0 32 0 0,-1 0 32 0 0,0 0-32 0 0,-9 8 32 0 0,10-8 0 0 0,0 0 0 0 0,0 0 0 0 0,0 0-32 0 0,0 0 32 0 0,0 0-32 0 0,8 0 0 0 0,-8 0 0 0 0,10 0 0 0 0,-11 0 32 0 0,11 0-64 0 0,-10 0 32 0 0,-1 0 32 0 0,1 0-32 0 0,0 0 0 0 0,0 0 0 0 0,-1 8 0 0 0,1-8 0 0 0,-10 0 0 0 0,10 0 0 0 0,-10 0 0 0 0,10 0 0 0 0,-10 0 0 0 0,9 0 32 0 0,0 0-32 0 0,-9 0 0 0 0,10 0 32 0 0,-10 0-64 0 0,10 0 32 0 0,-10 0 32 0 0,0 0-64 0 0,0 0 32 0 0,10 0 0 0 0,-10 0 0 0 0,0 0 0 0 0,0 0 0 0 0,0 0 32 0 0,10 0-32 0 0,-10 0 0 0 0,0 0 32 0 0,0 0-32 0 0,10 0 32 0 0,-10 0-32 0 0,9 0 0 0 0,-9 0 0 0 0,9 0 0 0 0,-9 0 0 0 0,10 0 0 0 0,-10 9 0 0 0,10-9 0 0 0,-10 0-32 0 0,0 0 32 0 0,0 0 0 0 0,10 0 0 0 0,-10 0-32 0 0,0 0 0 0 0,0 0 32 0 0,10 0-32 0 0,-10 0 32 0 0,0 0-32 0 0,0 0-64 0 0,0 0 32 0 0,0 0 32 0 0,0 0-129 0 0,0 0 1 0 0,10 0-32 0 0,-10 0-96 0 0,0 0-129 0 0,0 0-351 0 0,0 0-289 0 0,0 0-321 0 0,0 0-607 0 0,-10 8-674 0 0,10-8-1985 0 0,-10 0-4197 0 0</inkml:trace>
  <inkml:trace contextRef="#ctx0" brushRef="#br1" timeOffset="20">2975 2661 416 0 0,'0'0'2146'0'0,"0"0"-1025"0"0,0 0 33 0 0,0 0-1 0 0,0-8-32 0 0,0 8-224 0 0,-11 0-257 0 0,11 0-95 0 0,0 0 31 0 0,0 0-127 0 0,0 0-65 0 0,0 0-64 0 0,0 0-95 0 0,0 0-33 0 0,0 0-96 0 0,0 0 96 0 0,0 0 64 0 0,11 0 161 0 0,-2 0-1 0 0,-9 0-96 0 0,10 0 33 0 0,0 0-97 0 0,-10 0 96 0 0,9 0-96 0 0,1 0-63 0 0,0 0-1 0 0,-1 0-96 0 0,1-8 96 0 0,0 8-96 0 0,0 0 32 0 0,9 0-96 0 0,-9-8 96 0 0,-1 8-63 0 0,11 0-33 0 0,0 0 0 0 0,-1 0 32 0 0,-10-9-32 0 0,11 9 32 0 0,-1 0-96 0 0,1 0 64 0 0,-11-8 32 0 0,11 8-32 0 0,0 0 32 0 0,-11 0-32 0 0,11 0 32 0 0,-1 0-64 0 0,-10-7 64 0 0,11 7 32 0 0,-10 0-64 0 0,0 0-64 0 0,0 0 64 0 0,-1-9 32 0 0,10 9-32 0 0,-9 0 0 0 0,10 0-32 0 0,-1-8 64 0 0,0 8-64 0 0,1 0 96 0 0,-1 0-31 0 0,-8-8-1 0 0,17 8-96 0 0,-18 0 96 0 0,9-8 0 0 0,1 8 0 0 0,0 0-32 0 0,-2 0 0 0 0,2-9 32 0 0,0 9 32 0 0,0 0-32 0 0,-12 0-64 0 0,12-8 32 0 0,0 8 64 0 0,-10 0-32 0 0,9 0 32 0 0,0 0-32 0 0,-9-8-32 0 0,0 8 0 0 0,9 0-64 0 0,-9 0 64 0 0,9 0 0 0 0,-9 0-32 0 0,-1 0 32 0 0,11 0 0 0 0,-10 0 1 0 0,10 0-1 0 0,-11-9 0 0 0,10 9-32 0 0,-9 0 32 0 0,0 0 0 0 0,0 0 0 0 0,0 0 32 0 0,9 0-32 0 0,-10 0-32 0 0,1-8 96 0 0,0 8-32 0 0,0 0 32 0 0,9 0-32 0 0,-9 0 0 0 0,0 0 0 0 0,-1 0-32 0 0,11 0-64 0 0,-11 0 64 0 0,11 0 32 0 0,-10-8-32 0 0,9 8-32 0 0,-10 0 32 0 0,11 0 0 0 0,0 0 0 0 0,0 0-32 0 0,-12 0 0 0 0,2 0 0 0 0,10 0 0 0 0,-10 0 32 0 0,9 0 0 0 0,-9 0-32 0 0,-1 0 0 0 0,11 0 0 0 0,-11 0 32 0 0,11 0-32 0 0,-10 0 33 0 0,0 0-33 0 0,-1 0 0 0 0,1 0 0 0 0,0 0 0 0 0,-1 0 32 0 0,1 0-32 0 0,0 0 0 0 0,0 0 0 0 0,0 0 0 0 0,-1 0 0 0 0,0 0 32 0 0,1 0-32 0 0,0 0 32 0 0,0 0-32 0 0,10 0 0 0 0,-10 0 0 0 0,8 0 0 0 0,2 0-32 0 0,-10 0 32 0 0,9 0 0 0 0,-9 0 32 0 0,9 0-32 0 0,-9 0-32 0 0,0 0 64 0 0,0 0-32 0 0,-1 0 0 0 0,1 0 0 0 0,0 0 0 0 0,0 0 0 0 0,-1 0 32 0 0,0 0-32 0 0,1 0 0 0 0,0 0 32 0 0,0 0-32 0 0,0 0 0 0 0,9 0 32 0 0,-10 0-32 0 0,1 0 0 0 0,0 0 0 0 0,0 0 0 0 0,0 0 0 0 0,0 0-32 0 0,-10 0 64 0 0,9 0-32 0 0,1 0 0 0 0,-1 0 0 0 0,-9 8 0 0 0,10-8 32 0 0,-10 0-32 0 0,0 0 32 0 0,0 0-32 0 0,10 0 32 0 0,-10 0-32 0 0,0 0 0 0 0,0 0 0 0 0,0 0-64 0 0,0 0-64 0 0,0 0-161 0 0,-10 0-63 0 0,10 0-321 0 0,-10 0-191 0 0,10 0-514 0 0,-9 0-736 0 0,9 0-1249 0 0,-10 0-2979 0 0</inkml:trace>
  <inkml:trace contextRef="#ctx0" brushRef="#br1" timeOffset="21">2935 3091 320 0 0,'-9'0'1858'0'0,"9"0"-865"0"0,0 0 96 0 0,0 0-32 0 0,0 0-32 0 0,0-9-288 0 0,0 9-1 0 0,0 0-95 0 0,0 0-64 0 0,0 0-65 0 0,0 0-128 0 0,0 0-31 0 0,0 0-65 0 0,0 0 32 0 0,0 0-31 0 0,0 0 159 0 0,0 0 0 0 0,0 0-31 0 0,0 0 63 0 0,0 0-127 0 0,0 0-65 0 0,0 0-64 0 0,0 0-224 0 0,9-8 64 0 0,-9 8 64 0 0,10 0-64 0 0,0-8 0 0 0,-1 8 0 0 0,-9 0 1 0 0,11-8-98 0 0,-2 8 98 0 0,1 0-1 0 0,0-9-32 0 0,9 9 0 0 0,-9-8 0 0 0,-1 8 0 0 0,1-8 64 0 0,0 8-64 0 0,10 0 32 0 0,-11-8-32 0 0,10 8-64 0 0,-9-9 64 0 0,10 1 32 0 0,0 8-32 0 0,-11-8 32 0 0,10 8-32 0 0,1-9 0 0 0,-1 1 32 0 0,10 0 32 0 0,-9 8 96 0 0,-1-8-127 0 0,10-1 31 0 0,-10 1-32 0 0,1 8 0 0 0,10-8-32 0 0,-11 0 96 0 0,0-1-96 0 0,1 1 32 0 0,-1 8-32 0 0,0-8 64 0 0,1 0-64 0 0,-1 0-32 0 0,1-1 96 0 0,-1 9-32 0 0,1-7 0 0 0,-1-3-64 0 0,-9 10 32 0 0,10-7 32 0 0,-2-2-32 0 0,-8 9-32 0 0,10-8 33 0 0,-10-1-1 0 0,10 9-32 0 0,-2-7 0 0 0,2-2 32 0 0,0 9-32 0 0,-11-8 0 0 0,10 0-32 0 0,1 8 64 0 0,-10-8-32 0 0,9 8-32 0 0,1-8 64 0 0,-11-1-64 0 0,10 9 32 0 0,1-8 0 0 0,0 8 0 0 0,-10-8 0 0 0,9 8 0 0 0,0-9 32 0 0,1 1-32 0 0,-1 8 0 0 0,0-8 0 0 0,1 0 0 0 0,-1 8 0 0 0,11-9 0 0 0,-11 1 0 0 0,0 8 0 0 0,1-8 0 0 0,0 8 0 0 0,-11-8 32 0 0,10 8-64 0 0,1-9 64 0 0,-1 1-64 0 0,-8 8 32 0 0,7 0 32 0 0,2-8-32 0 0,0-1 32 0 0,-1 9-32 0 0,0-8 0 0 0,0 8 0 0 0,11-8 0 0 0,-11 0 0 0 0,1 8 0 0 0,-1-9-32 0 0,1 1 32 0 0,-1 8 32 0 0,-10-7-32 0 0,11 7-32 0 0,-10 0 32 0 0,0-9 0 0 0,0 9 0 0 0,0 0 0 0 0,-1-8 32 0 0,-9 8-32 0 0,9 0 0 0 0,1-8 0 0 0,0 8 0 0 0,0 0 0 0 0,9-8 0 0 0,1 8 0 0 0,-1-9 0 0 0,1 9 0 0 0,-1-8 0 0 0,-9 8 0 0 0,9 0 0 0 0,-10-8 0 0 0,11 8 0 0 0,-10 0 0 0 0,0-9 0 0 0,-10 9 0 0 0,10 0 0 0 0,-10 0 0 0 0,9 0 32 0 0,-9 0 0 0 0,0 0-32 0 0,0 0 0 0 0,9 0 0 0 0,-9-8 0 0 0,0 8 0 0 0,0 0 0 0 0,0 0 0 0 0,0 0 0 0 0,0 0 0 0 0,10 0 0 0 0,-10 0-32 0 0,0 0-32 0 0,0 0-129 0 0,0 0-223 0 0,0 0-128 0 0,0 0-1 0 0,0 0-288 0 0,-10 0-800 0 0,10 0-706 0 0,0 8-1408 0 0</inkml:trace>
  <inkml:trace contextRef="#ctx0" brushRef="#br1" timeOffset="22">2702 2472 1473 0 0,'-9'0'1250'0'0,"9"0"-33"0"0,0 0 128 0 0,0 0-288 0 0,0 0-160 0 0,0 0-225 0 0,0 0-223 0 0,0 0-97 0 0,0 0 97 0 0,0 0-97 0 0,0 0 64 0 0,9 0-63 0 0,-9 0 95 0 0,10 0-31 0 0,-10 0 63 0 0,10 0-160 0 0,-1 0 33 0 0,-9 0 31 0 0,10 0-96 0 0,0 0-64 0 0,0 0-31 0 0,9 8-65 0 0,-10-8 0 0 0,2 0 0 0 0,8 0-64 0 0,-9 0-64 0 0,0 0 64 0 0,8 0 32 0 0,2 0-64 0 0,-10 9 0 0 0,10-9-32 0 0,-11 0 32 0 0,10 0 32 0 0,1 0-32 0 0,-11 0-32 0 0,11 0 32 0 0,0 0 0 0 0,-1 0 1 0 0,0 0-33 0 0,1 0-33 0 0,9 0 98 0 0,0 0-65 0 0,-9 0 32 0 0,9 0 0 0 0,0 0 0 0 0,0-9 32 0 0,0 9 96 0 0,1 0-64 0 0,-1 0 0 0 0,-1-8 32 0 0,-8 8 0 0 0,10 0-64 0 0,-2 0 64 0 0,2-8 33 0 0,-11 8-33 0 0,10 0-96 0 0,-9 0 32 0 0,0 0 128 0 0,-11 0-320 0 0,10 0 64 0 0,1 0 160 0 0,-1 0 64 0 0,1 0-64 0 0,-1 0 32 0 0,0 0-32 0 0,1 0-96 0 0,0 0 32 0 0,-2 0 0 0 0,2 0 0 0 0,0 0-32 0 0,-1 0 32 0 0,0 0-32 0 0,-9 0 33 0 0,10 0-1 0 0,-1 0-32 0 0,1 0 32 0 0,-1 0-32 0 0,0 0 0 0 0,1 0-32 0 0,0 0 32 0 0,-1 0 32 0 0,0 0-32 0 0,11 0 32 0 0,-11 0-32 0 0,0 0 32 0 0,1 0-32 0 0,-1 0 32 0 0,10 0-32 0 0,-9 0 32 0 0,-1 0-32 0 0,11 0 32 0 0,-2 0-32 0 0,-8 0 0 0 0,10-8 32 0 0,-2 8-32 0 0,2 0 0 0 0,-2 0 0 0 0,-8 0 32 0 0,9-9-64 0 0,-9 9 64 0 0,-1 0-32 0 0,0 0 0 0 0,1 0 0 0 0,-10 0 0 0 0,9 0 0 0 0,-10 0 32 0 0,11 0-32 0 0,-10 0 0 0 0,10 0 0 0 0,-10 0 0 0 0,8-8 0 0 0,2 8 0 0 0,-1 0 0 0 0,-9 0 32 0 0,10 0-32 0 0,-1 0 0 0 0,1 0 0 0 0,-1-8 0 0 0,1 8 0 0 0,-11 0 64 0 0,10 0-64 0 0,1 0 0 0 0,0 0 0 0 0,-11 0 0 0 0,10 0 32 0 0,-9 0-64 0 0,10 0 32 0 0,-10 0 32 0 0,-1 0-32 0 0,10 0 0 0 0,-9 0 0 0 0,0 0 0 0 0,0 0 0 0 0,-1 0 0 0 0,1 0 0 0 0,-10 0 0 0 0,10 0 0 0 0,-10 0 64 0 0,0 0-64 0 0,0 0 0 0 0,0 0 0 0 0,0 0 0 0 0,0 0 0 0 0,0 0-64 0 0,0 0-96 0 0,0 0 128 0 0,0 0-64 0 0,-10 0-417 0 0,10 0-448 0 0,0 0-704 0 0,-10 0-1186 0 0,1 8-2018 0 0</inkml:trace>
  <inkml:trace contextRef="#ctx0" brushRef="#br1" timeOffset="23">2450 3321 320 0 0,'0'0'1570'0'0,"0"0"-962"0"0,0 0 385 0 0,9-8 192 0 0,-9 8-192 0 0,10 0-224 0 0,-10 0-160 0 0,10 0 95 0 0,-10-8-63 0 0,9 8-129 0 0,1 0-31 0 0,-10 0-65 0 0,10-8-63 0 0,0 8-1 0 0,0 0-32 0 0,-1-9 1 0 0,1 9-65 0 0,-1 0-32 0 0,1-8 0 0 0,10 8-64 0 0,-10-8-128 0 0,9 8 64 0 0,0-8 1 0 0,-9 8-33 0 0,9-9-32 0 0,-8 9 32 0 0,8-8 0 0 0,0 8-32 0 0,-9-8 0 0 0,9 0 0 0 0,1 8 128 0 0,-1-9 64 0 0,-10 1-128 0 0,11 8 0 0 0,0-8 1 0 0,-10 8-33 0 0,8-9 64 0 0,2 1-128 0 0,0 0 96 0 0,-1 8 0 0 0,0-8-32 0 0,1-1 0 0 0,9 1 32 0 0,-9 0-96 0 0,-1 0 128 0 0,10-1-32 0 0,-9 1-32 0 0,-1 0 64 0 0,10 8-95 0 0,-9-8 63 0 0,0 0-32 0 0,-2 0-32 0 0,2-1 64 0 0,9 1-64 0 0,-10 0 32 0 0,1 0-32 0 0,0-1-32 0 0,-1 1 32 0 0,0 0 64 0 0,0 0-32 0 0,1-1 0 0 0,0 1 64 0 0,-1 0-64 0 0,0-1 64 0 0,-9 1-31 0 0,10 0-1 0 0,-1 0 0 0 0,0 8-96 0 0,1-9 96 0 0,-1-7 0 0 0,1 8-64 0 0,9-1 32 0 0,-10 1-32 0 0,1 0 0 0 0,9 0 32 0 0,-10 0-64 0 0,11-1 32 0 0,-10 2-32 0 0,-2-3 32 0 0,12 10-64 0 0,-11-7 32 0 0,0-2 0 0 0,1 1 32 0 0,0-1-32 0 0,9 2 32 0 0,-10 7-32 0 0,0-9 0 0 0,11 1 0 0 0,-11 0 32 0 0,0 8-32 0 0,11-8 0 0 0,-11 0 0 0 0,0-1 0 0 0,1 9 0 0 0,-1-8 32 0 0,1 8-32 0 0,-1-8 0 0 0,1-1 0 0 0,-1 9 32 0 0,1-8-64 0 0,-1 8 32 0 0,10-8 32 0 0,-9 0-32 0 0,0 8-32 0 0,-2-9 64 0 0,2 1-32 0 0,0 0 0 0 0,-1 0 0 0 0,0-1 0 0 0,-9 9 0 0 0,10-8-32 0 0,-1 8 64 0 0,-9-8-32 0 0,19 8 0 0 0,-20-9 0 0 0,11 1 0 0 0,0 8 0 0 0,-2-8 0 0 0,2 0 0 0 0,0 8 0 0 0,9-9 0 0 0,-10 9 0 0 0,1-8 0 0 0,-1 1 0 0 0,1 7 0 0 0,-11-9 32 0 0,11 9-64 0 0,-1-8 32 0 0,-9 8 32 0 0,10 0-64 0 0,-11-8 32 0 0,10 8 0 0 0,-9 0 32 0 0,0-8-32 0 0,0 8 0 0 0,-10 0 0 0 0,10 0 0 0 0,-10 0 32 0 0,0-9-32 0 0,0 9 0 0 0,0 0-32 0 0,0 0-160 0 0,0 0-128 0 0,0 0-225 0 0,9 0-31 0 0,-9 0-385 0 0,0-8-609 0 0,0 8-512 0 0,0 0-768 0 0,9 0-834 0 0</inkml:trace>
  <inkml:trace contextRef="#ctx0" brushRef="#br1" timeOffset="24">2401 2637 32 0 0,'0'0'320'0'0,"0"0"1090"0"0,0 0-417 0 0,0 0-32 0 0,0 0-161 0 0,0 0-255 0 0,10 0-33 0 0,-10 0 33 0 0,0 0-1 0 0,10 0-31 0 0,-10 0 95 0 0,9 0-159 0 0,1 0-65 0 0,-10 0 1 0 0,10 0 127 0 0,-1 0-64 0 0,1 0-127 0 0,0 0 31 0 0,-1 0-128 0 0,1 0 0 0 0,10 0-95 0 0,-10 0 95 0 0,9 0-32 0 0,0 0 64 0 0,1 0-64 0 0,0 0 33 0 0,-2 0-129 0 0,2 0-32 0 0,-1 0-32 0 0,1 0 0 0 0,-1-9 32 0 0,1 9-32 0 0,-1 0 32 0 0,1 0-64 0 0,-1 0 32 0 0,1 0-32 0 0,-1 0 0 0 0,1 0 0 0 0,-2 0 32 0 0,2 0 0 0 0,10 0 32 0 0,-2 0-32 0 0,-8-8 0 0 0,9 8 0 0 0,10 0 0 0 0,-10 0-64 0 0,1-7 96 0 0,8 7-32 0 0,-8 0 32 0 0,8-9-32 0 0,-9 9-32 0 0,10 0 0 0 0,-9-8 32 0 0,-1 8-32 0 0,-1 0 0 0 0,2-8 32 0 0,-1 8-32 0 0,0 0 0 0 0,-9 0 33 0 0,9-8-33 0 0,0 8 32 0 0,1 0 0 0 0,-2-9 64 0 0,1 9-64 0 0,1 0 64 0 0,-2 0-32 0 0,2 0 96 0 0,8-8-96 0 0,-8 8-32 0 0,-1 0 96 0 0,-10 0-32 0 0,11 0-96 0 0,-1 0 64 0 0,-10-8-32 0 0,10 8 32 0 0,-9 0 1 0 0,0 0-65 0 0,8 0 64 0 0,-8 0 0 0 0,0 0 0 0 0,-1 0-64 0 0,10-9 96 0 0,-10 9-32 0 0,1 0 0 0 0,9 0-32 0 0,-10 0-32 0 0,11 0 0 0 0,-11 0 0 0 0,10-8 64 0 0,0 8-64 0 0,-10 0 0 0 0,11 0 32 0 0,-10 0 0 0 0,8 0-32 0 0,-8 0 32 0 0,0-8-32 0 0,-1 8 32 0 0,-9 0-32 0 0,9 0 0 0 0,-9 0 0 0 0,-1 0 32 0 0,1 0-32 0 0,0-8 32 0 0,0 8-32 0 0,-10 0 32 0 0,10 0-32 0 0,-1 0 32 0 0,0-9-32 0 0,11 9 32 0 0,-10 0 0 0 0,10-8-32 0 0,-1 8 0 0 0,0 0 32 0 0,-9 0-32 0 0,9-8-32 0 0,-9 8 32 0 0,10 0 32 0 0,-20 0-32 0 0,9 0 0 0 0,1 0 0 0 0,0 0 0 0 0,-10 0 32 0 0,10 0-32 0 0,-10 0 0 0 0,0 0 0 0 0,9 0 64 0 0,-9 0-32 0 0,10 0-32 0 0,0 0 0 0 0,-10-8 32 0 0,10 8-32 0 0,-1 0 0 0 0,10 0 0 0 0,-9 0 0 0 0,10 0 0 0 0,-10 0 0 0 0,8 0-32 0 0,-8 0 0 0 0,-10 0-64 0 0,0 0 32 0 0,10 0-224 0 0,-10 0-96 0 0,0 8 95 0 0,0-8-95 0 0,-10 0-321 0 0,10 8-256 0 0,-10-8-288 0 0,10 0-673 0 0,-9 8-992 0 0,9-8-1859 0 0</inkml:trace>
  <inkml:trace contextRef="#ctx0" brushRef="#br1" timeOffset="25">3849 2233 2883 0 0,'0'0'3587'0'0,"0"0"-2049"0"0,0-8-161 0 0,0 8 320 0 0,0 0-287 0 0,0 0-321 0 0,0 0-64 0 0,0 0-160 0 0,0-9-161 0 0,0 9-159 0 0,0 0-161 0 0,0 0-192 0 0,0 0 1 0 0,0 0-161 0 0,0 9 224 0 0,0-9 32 0 0,0 8-160 0 0,10-8 32 0 0,-10 8-32 0 0,0 1-31 0 0,0-1-97 0 0,0 0 64 0 0,0-8-32 0 0,10 8 32 0 0,-10 1-64 0 0,9-9 64 0 0,-9 8-64 0 0,10-8 64 0 0,-10 0 32 0 0,9 0-32 0 0,-9 0-32 0 0,10 0 64 0 0,0 0-32 0 0,-10-8-32 0 0,10 8 32 0 0,0-9 0 0 0,-10 1-32 0 0,10 0 0 0 0,-10 8-32 0 0,0-8 64 0 0,9 8-32 0 0,-9-9 33 0 0,0 9-1 0 0,0 0-64 0 0,0 0 32 0 0,0 0 0 0 0,0 0-96 0 0,0 0-65 0 0,0 9 162 0 0,0-9-1 0 0,0 8-32 0 0,0 0 0 0 0,0-8 0 0 0,0 8 0 0 0,10 1 0 0 0,-10-9 0 0 0,9 8 32 0 0,-9-8-32 0 0,10 8 32 0 0,0-8-32 0 0,0 0 0 0 0,-10 0 32 0 0,10 0 0 0 0,-1 0 32 0 0,-9 0-32 0 0,10-8 32 0 0,-1 8-64 0 0,-9-8 64 0 0,10-1 0 0 0,-10 1 32 0 0,0 0 64 0 0,10 0-32 0 0,-10-1 64 0 0,0 1-63 0 0,0 0-33 0 0,0-1 0 0 0,0 1 0 0 0,0 8-32 0 0,-10-8 0 0 0,10 8-64 0 0,0-8 0 0 0,-10 8 0 0 0,10 0-224 0 0,-9 0-545 0 0,9 0-576 0 0,-10 8-1025 0 0,10 0-1570 0 0,-9-8-4420 0 0</inkml:trace>
  <inkml:trace contextRef="#ctx1" brushRef="#br1">5309 1161,'-2'0,"-1"2,-4-1,1 3,0-1,-2 1,0 2,-1-1,1 1,0-1,1 1,-1-1,2 0,-1 0,-1 1,-1-1,0 0,-1 0,2 0,1-1,1 0,-1 0,0 0,0 0,0 1,0 0,0 0,-1 0,-1 1,-1 1,1 0,0 1,-2 1,1-1,0 1,0-2,1-1,2 1,-1 0,0 1,1-1,0 1,-1 1,-1-1,-2 1,-1-1,0 1,-2-1,2-1,1 0,2-2,0 0,0 1,2 0,1-1,0 1,0-1,0 0,0 1,0 0,-1 1,-2 1,-3 1,1-1,-2 0,0 0,0 1,0 0,2-1,0 1,1-1,1 1,2-3,1 1,0 0,1 0,1 0,-3 1,0 0,-1 0,0 1,1-1,-1 0,1 1,-1 0,-2-1,1 0,-2 0,2-2,1-1,2 0,-1-1,3 0</inkml:trace>
  <inkml:trace contextRef="#ctx1" brushRef="#br1" timeOffset="1">5468 1169,'-1'0,"-2"2,0 0,-4 1,0 0,1 1,-1 0,0 1,1 0,-1-1,1 2,-1-2,0 2,0 0,0 1,0 0,0 0,-1-1,2 1,1 0,-1 0,-1 1,2 1,-1-1,-2-2,0 1,-1 0,0 0,0 1,-1-1,-2 1,-1 1,2-1,-2-1,4 0,-1 0,0-1,-1 2,0 0,1 0,0-1,0-1,0 1,0 0,0 0,0 1,0-1,1 0,0-1,1-1,0 1,0 0,0 0,-2 1,3-1,-1-1,2 0,2 0,0 0,-2-1,1 0,0-1,-1 1,1 1,-1 1,-2 1,1 1,0-1,0-1,-2 2,1-2,-2 3,2-2,1 0,1-1,-1-1,2 1,-1-2,2 0,0 0,-1 0,0 0,0 1,0 0,0 1,0 0,0 0,0-1,1 0,-2-1,2 1,-2-1,2 0,0 1,0 0,0 1,0-2,-1 1,1-1,-1 1,2 0,-2 0,2 0,-2 0,1 0,-1-1,0 0,1 0</inkml:trace>
  <inkml:trace contextRef="#ctx1" brushRef="#br1" timeOffset="2">4555 1776,'0'-2,"-2"0,0 1,0 4,0 1,1 2,0 1,0 2,1-1,0 1,0-1,0 1,0 0,2 0,1-1,-1 1,0-1,-1 1,0-1,-1 0,0 0,0 2,2-2,0 0,1 0,-2 1,0-1,0 1,-1-1,0 1,0-1,0 0,0 1,0-1,0 2,0 0,0 0,0 0,0 0,0-1,-2 1,0 1,0-1,0 0,1-1,-2-1,1-1,-1-1,2 1,-1 0,2 1,-1 0,1 0,0 1,-1-1,-1 1,0-1,0 1,1-1,-1 1,-1-1,0 0,2 1,0-1,0 0,1 1,0 0,0-1,0 0,0 0,0 1,0 0,0-1,1 0,-1 1,0-1,0 1,0-1,0 1,0-1,0 0,0 0,0 1,0 0,0-1,0 0,1 0,1-3,0 2,0 1,0-1,-2 0,1 2,-1-1,0 0,0 1,0 0,0-1,0 0,0 0,0 2,0-2,0 0,0 0,0 1,0 0,0-1,0 0,0 1,-2-1,-1 0,1 1,0 1,0 0,-2 0,2 0,0 0,1-1,0-1,1 1,0 0,0-1,0 0,0 0,0 1,0-1,0 0,0 2,0 1,0-1,0 1,0 1,0-1,-1-1,-2 0,2-1,-1-1,0 2,2 1,-1 2,1-2,0 2,0-2,0 1,0-2,0 0,0 0,0 1,0-2,0 1,0-1,0 1,0-1,0-1,0 0,0 0,0 1,0-1,0 0,0 1,0 0,0 2,0 1,0 1,0 0,0 0,0-1,0 1,0-3,0 1,0-2,0 0,0-1,0 2,0-2,0 0,0 1,0 2,0 1,0-1,0 0,0 1,0 0,0 0,0 1,0-1,0 1,-2 0,0-1,1 1,-1-1,0 1,1 0,1 0,0 0,0 2,0-1,0 1,-2-2,1-1,-2-1,2-2,-1 0,1 1,0 1,-2-1,1 1,0 0,1-1,0 2,0 0,-2-2,1 1,0-2,2 0,-1 0,1 0,0-1,0 0,0 0,0 1,0-1,0 0,0 0,0 1,0 0,0-1,0 0,0 1,0-1,0 0,0 2,0 1,0-1,0 0,0 0,0-1,0-1,1 1,1-1,1 1,0-1,1 0,-1 1,-1-1,1 2,0 0,0 2,-2 1,0 1,0 2,-1 1,0-1,0 0,0 0,1-2,2-1,-2 0,1-2,-1 0,2-2,0 0,-1-1,0 0,-1 1,1-1,0 0,1 0,-1 1,-1-1,0 0,-1 1,0-5,0-5,0-3</inkml:trace>
  <inkml:trace contextRef="#ctx1" brushRef="#br1" timeOffset="3">4734 1800,'-2'0,"0"2,-1 1,2 2,0 2,0 1,1 0,-2 1,-1 0,2-1,-1 1,1 0,0 0,1-1,-1 0,1 0,1 2,-1-2,0 0,0 0,0 1,0-1,0 1,0-1,0 1,0 0,0 1,-2 1,0 0,0 0,-2 2,0 0,2 1,0-2,-2 1,2-1,-1-1,1-1,1 0,-1-2,0 1,-1 0,1-1,1 0,1 0,0 1,-2-1,0 0,-1 1,2-1,0 0,1 1,-1-1,-1 1,0-1,-1 0,3 1,-2 0,2-1,-1 0,1 0,0 1,0 0,0-1,0 0,0 1,0-1,0 1,0-1,0 1,0-1,0 0,0 0,0 1,0 0,0-1,0 0,0 1,0 0,0-1,-1 0,-2 0,1 1,1-1,-1 1,2-1,-1 1,1-1,0 0,0 0,0 2,0-2,0 0,0 0,0 1,0 0,0-1,0 0,0 1,0-1,0 0,0 1,0-1,0 1,0-1,0 0,0 1,0 0,0-1,0 0,0 0,0 1,0 0,0-1,0 0,0 1,0-1,0 0,0 1,0 0,0-1,0 0,0 0,0 1,0 0,0-1,0 0,0 1,0-1,0 1,0-1,0 0,0 1,0-1,0 1,0-1,0 1,0-1,0 0,0 0,0 2,0-2,0 0,0 0,0 1,0-1,0 1,0-1,0 1,0-1,0 0,0 1,0-1,0 1,0-1,0 0,0 1,0 0,-1-1,-2 0,2 0,-1 1,0 1,1 0,1 0,0 0,0-1,0 0,0 1,-2-2,1 1,-2-1,2 0,-1 2,1 0,1 2,0 1,0 0,-2 0,1-2,-2-1,1-1,1 0,0 1,1 0,0 0,0 0,0 1,0 0,0-1,0 0,0-1,0 1,-1-1,-1 1,-1 0,0 1,0 1,-1 0,2 2,2-1,-1 0,0-2,1-1,-2 0,0-2,0 1,1 1,0 0,0 0,1 1,0 0,0 1,0 1,0-2,0-1,0 0,0-1,0 0,0 0,0-1,0 2,0 0,0 1,0 1,0 0,0 2,0 1,0-1,0 1,0 0,0 1,2 0,-1 0,2 0,-1-1,-1-2,0 1,-1-2,0 0,1-2,-2 0,1-2,0 1,1-1,1 1,1-2,-1 1,-1 1,1-2,1 1,-1 1,0-1,-1 3,1-1,1 0,0 1,-3-2,2 0,-2 0,1 0,-1-1,2 0,0 1,0 0,-1-1,0 0,2 0,0 1,-1-1,1 0,2 0,3-5,-2-1</inkml:trace>
  <inkml:trace contextRef="#ctx1" brushRef="#br1" timeOffset="4">5448 1203,'-2'0,"0"2,0 1,1 2,-1 2,1 0,1 1,0 2,0-2,0-1</inkml:trace>
  <inkml:trace contextRef="#ctx1" brushRef="#br1" timeOffset="5">5458 1514,'-2'0,"0"2,1 1,-1 2,0 2,1 1,1 0,0-1</inkml:trace>
  <inkml:trace contextRef="#ctx1" brushRef="#br1" timeOffset="6">5428 1329,'0'2,"2"3,1 2,-1 1,-1 1,0 2,2 0,0-1</inkml:trace>
  <inkml:trace contextRef="#ctx1" brushRef="#br1" timeOffset="7">5468 1691,'0'2,"0"4,0 3,0 2,0-2,0 2,0-1,-1-1,-2-1</inkml:trace>
  <inkml:trace contextRef="#ctx1" brushRef="#br1" timeOffset="8">5498 2070,'0'2,"0"1,0 2,0 2,0 0,0 1,0 0</inkml:trace>
  <inkml:trace contextRef="#ctx1" brushRef="#br1" timeOffset="9">5498 2348,'0'2,"0"1,0 2,-2 0,0 1,0 0,0 2,1-1,0 1,1 1,0-1,0 1,0-1,0 1,0-2</inkml:trace>
  <inkml:trace contextRef="#ctx1" brushRef="#br1" timeOffset="10">5498 2651,'0'1,"0"3,0 1,0 1,0 3,2-3,0 1,0 0,1-1,1-2</inkml:trace>
  <inkml:trace contextRef="#ctx1" brushRef="#br1" timeOffset="11">5528 2862,'0'1,"-2"3,-1 1,2 1,-1 2,1 0,-2 1,1-1,0 1,0 0,0 0,2-1,-1 1,1-1,0 1,0-3</inkml:trace>
  <inkml:trace contextRef="#ctx1" brushRef="#br1" timeOffset="12">5488 3140,'-1'1,"-2"3,1 3,0 4,1 0,1 0,-1 0,1-2</inkml:trace>
  <inkml:trace contextRef="#ctx1" brushRef="#br1" timeOffset="13">5488 3274,'0'1,"0"3,0 1,0 0</inkml:trace>
  <inkml:trace contextRef="#ctx1" brushRef="#br1" timeOffset="14">5488 3274,'-1'9,"-2"4,1 1,0 0,2-2,2 0,0-1,0-2,-1 0,0-1,-1 0,0 1,2-1,0 0,1 1,-2-1,2-2,0-1</inkml:trace>
  <inkml:trace contextRef="#ctx1" brushRef="#br1" timeOffset="15">5498 3527,'-2'0,"0"1,0 3,0 1,2 0,2 0</inkml:trace>
  <inkml:trace contextRef="#ctx1" brushRef="#br1" timeOffset="16">4714 4335,'0'-2,"2"-1,1 0,2-2,0 0,1 0,-2 1</inkml:trace>
  <inkml:trace contextRef="#ctx1" brushRef="#br1" timeOffset="17">4694 4293,'0'-1,"2"-2,0 0,1-1,4-3,0 0,1 0,0 1,0-1,0-1,0 1,1 0,-1 2,-1-2,1 0,-1-1,-1 2,0 1</inkml:trace>
  <inkml:trace contextRef="#ctx1" brushRef="#br1" timeOffset="18">4992 3998,'0'-2,"2"-1,-1-2,4-1,0-2,1 0,0-1,1 1,0-2,0 2,0-1,0 1,-1-1,1 0,0 3</inkml:trace>
  <inkml:trace contextRef="#ctx1" brushRef="#br1" timeOffset="19">5121 3829,'2'0,"1"-7,4-2,1-1,-1-1,0 0,1-1,3 0,0 1,0-2,-1 3,-1 0,0 1,-2 4</inkml:trace>
  <inkml:trace contextRef="#ctx1" brushRef="#br1" timeOffset="20">5319 3619,'0'-1,"2"-3,0-1,2 0,0 0,1 0,0-1,-1 2</inkml:trace>
  <inkml:trace contextRef="#ctx1" brushRef="#br1" timeOffset="21">5428 3510,'2'-2,"4"-3,2 0,1-1,-1-1,-1 3</inkml:trace>
  <inkml:trace contextRef="#ctx1" brushRef="#br1" timeOffset="22">5389 3476,'2'-1,"1"-3,4 1,1 0,1 0,-1 0,0 0,0 1,-2 0</inkml:trace>
  <inkml:trace contextRef="#ctx1" brushRef="#br1" timeOffset="23">5319 3510,'-2'1,"0"2,-3 6,-1 1,-1 1,0-1</inkml:trace>
  <inkml:trace contextRef="#ctx1" brushRef="#br1" timeOffset="24">5170 3670,'-2'1,"1"3,-5 2,0 3,-1 1,-1-1,1 1,0-1,2 1,0-4</inkml:trace>
  <inkml:trace contextRef="#ctx1" brushRef="#br1" timeOffset="25">5041 3805,'-2'0,"1"1,-5 5,0 3,-1 1,0 1,0 0,2-1,-1 2,1-2</inkml:trace>
  <inkml:trace contextRef="#ctx1" brushRef="#br1" timeOffset="26">4912 3964,'-2'0,"0"2,-1 1,-3 2,0 2,2 1,-2 0,2 1,-1 0,1-1,-1 3,0-2</inkml:trace>
  <inkml:trace contextRef="#ctx1" brushRef="#br1" timeOffset="27">4763 4133,'-2'2,"-3"5,-3 4,0 2,-1 1,0 1,0-1,-1 0,2 1,1 0,-1 1,2-3</inkml:trace>
  <inkml:trace contextRef="#ctx1" brushRef="#br1" timeOffset="28">5409 3198,'0'2,"0"1,0 4,0 1,0 2,0-1,0 1,0-1,0 2,0 0,0 1,0 0,0-1,0-1,0 0,0-2</inkml:trace>
  <inkml:trace contextRef="#ctx1" brushRef="#br1" timeOffset="29">5399 2954,'0'2,"0"1,0 4,0 1,0 1,0 3,0-1,0 1,0-2,0 0,0 0,0-2,0-1</inkml:trace>
  <inkml:trace contextRef="#ctx1" brushRef="#br1" timeOffset="30">5409 2592,'0'2,"0"3,0 5,0 1,1 2,1 1,3-1,-2 1,1 0,-1 2,2-2,-2 1,-1-2,-1-1,0-3</inkml:trace>
  <inkml:trace contextRef="#ctx1" brushRef="#br1" timeOffset="31">5409 2221,'0'2,"0"1,1 10,3 3,1 3,0-2,0-1,0 0,-3-4</inkml:trace>
  <inkml:trace contextRef="#ctx1" brushRef="#br1" timeOffset="32">5409 1709,'0'0,"0"4,0 6,1 5,1 1,3 2,-2 0,1 0,-1-2,2-3</inkml:trace>
  <inkml:trace contextRef="#ctx1" brushRef="#br1" timeOffset="33">5359 1439,'0'2,"0"1,1 6,4 3,-1 0</inkml:trace>
  <inkml:trace contextRef="#ctx1" brushRef="#br1" timeOffset="34">5379 1296,'0'2,"0"1,0 6,0 5,2 1,0 2,1 1,2 1,-2-3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3T18:21:07.252"/>
    </inkml:context>
    <inkml:brush xml:id="br0">
      <inkml:brushProperty name="width" value="0.05" units="cm"/>
      <inkml:brushProperty name="height" value="0.05" units="cm"/>
      <inkml:brushProperty name="color" value="#333333"/>
    </inkml:brush>
    <inkml:context xml:id="ctx1">
      <inkml:inkSource xml:id="inkSrc4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1-03T18:21:07.256"/>
    </inkml:context>
  </inkml:definitions>
  <inkml:trace contextRef="#ctx0" brushRef="#br0">12 185,'-2'0,"0"-2,1-1,4 0,2 0,3 2,2-3,0 1,2 0,-1-2,1 1,-1-2,-3 0,-3 4,-5 2,-2 0</inkml:trace>
  <inkml:trace contextRef="#ctx0" brushRef="#br0" timeOffset="1">222 132,'0'-3,"-2"0,-2 1,-2 2,0 1,-1 1,0 2,0 3,-2-1,0 2,1 2,0 1,1 1,4-2,5-2,3-3,3-4,2-2,1-4,-1-3,-1 1,0-2,-1-1,0 1,-2-1,-2 0,-1-1,-3 2,-4 2,-1 4,0 6,2 3,1 4,2 0,2 0,1 0,2-1,1-3,1 0,2-3,-1 0</inkml:trace>
  <inkml:trace contextRef="#ctx0" brushRef="#br0" timeOffset="2">299 132,'-2'0,"-1"3,1 2,1 3,-1 2,1 2,1 1,-1 1,4-1,1-1,1-6,-1-3</inkml:trace>
  <inkml:trace contextRef="#ctx0" brushRef="#br0" timeOffset="3">277 52,'2'0,"2"0,1 3,1 0,0 2,-1 0</inkml:trace>
  <inkml:trace contextRef="#ctx1" brushRef="#br0">344 106 1249 0 0,'0'-14'1634'0'0,"0"14"-97"0"0,0 0 97 0 0,0 0 63 0 0,0 0-95 0 0,0 0-385 0 0,0 0-256 0 0,0 0 0 0 0,0 0-289 0 0,0 0-95 0 0,10 0-97 0 0,-10 0-31 0 0,0 0-97 0 0,11 0 1 0 0,-11 0-161 0 0,0 0 0 0 0,11 0-160 0 0,-11 14 32 0 0,11-14-64 0 0,-11 0 0 0 0,11 0-192 0 0,-11 0-545 0 0,0 0-1121 0 0,12 0-3266 0 0</inkml:trace>
  <inkml:trace contextRef="#ctx1" brushRef="#br0" timeOffset="1">354 106 352 0 0,'0'0'1762'0'0,"0"0"96"0"0,0 0-481 0 0,0 0-192 0 0,0 0-128 0 0,0 13 128 0 0,0-13-128 0 0,0 13-160 0 0,0-13-224 0 0,0 13-33 0 0,0 0-95 0 0,0 1-65 0 0,0-1-127 0 0,0 0-97 0 0,0-13-96 0 0,0 13 32 0 0,0 0-96 0 0,0-13-32 0 0,0 0 0 0 0,0 13-31 0 0,-10-13-33 0 0,10 0 0 0 0,0 0-65 0 0,0 0-255 0 0,0 14-513 0 0,0-14-1249 0 0,0 0-2498 0 0</inkml:trace>
  <inkml:trace contextRef="#ctx1" brushRef="#br0" timeOffset="2">443 158 480 0 0,'0'0'3748'0'0,"0"0"-2339"0"0,0 0 97 0 0,0 0 287 0 0,0 0-479 0 0,0 0-353 0 0,0 0-353 0 0,0 0-31 0 0,0 14 127 0 0,0-1-31 0 0,0 0-193 0 0,0 0 1 0 0,0 0-65 0 0,0 14-63 0 0,0-14-193 0 0,-11 14-32 0 0,11-15-64 0 0,0 1-32 0 0,0 14 64 0 0,0-14-96 0 0,0 1 32 0 0,0-1-64 0 0,0-13 32 0 0,0 0-128 0 0,11 0-160 0 0,-11 0-417 0 0,0 0-416 0 0,0 0-897 0 0,0-13-2370 0 0,0 13-2947 0 0</inkml:trace>
  <inkml:trace contextRef="#ctx1" brushRef="#br0" timeOffset="3">410 158 2947 0 0,'0'0'2690'0'0,"0"0"-1408"0"0,10 0 255 0 0,-10 0-160 0 0,12 0-352 0 0,-1 0-320 0 0,-1 0-225 0 0,2 14 1 0 0,-2-14-65 0 0,2 0-95 0 0,-12 13-33 0 0,11-13 0 0 0,-11 13 161 0 0,0-13-1 0 0,0 13-64 0 0,0 0 97 0 0,0-13-65 0 0,0 13-31 0 0,0-13-129 0 0,-11 14 0 0 0,11-14-96 0 0,-12 13-64 0 0,12-13-32 0 0,-10 0 0 0 0,10 0-32 0 0,-12 0-64 0 0,12 0 32 0 0,0 0-192 0 0,0 0-384 0 0,-10 0-577 0 0,10 0-1346 0 0,0-13-2626 0 0</inkml:trace>
  <inkml:trace contextRef="#ctx1" brushRef="#br0" timeOffset="4">531 0 1217 0 0,'0'0'4484'0'0,"0"0"-2914"0"0,0 0-129 0 0,0 0 1 0 0,0 0-514 0 0,0 13 129 0 0,0-13-128 0 0,0 14 64 0 0,0-14-128 0 0,0 13-128 0 0,0-1-161 0 0,0 2-127 0 0,0 12-1 0 0,0-12-63 0 0,-11-1-1 0 0,11 13-128 0 0,0-13-96 0 0,0 1 0 0 0,0 12-63 0 0,0-13-65 0 0,0 0 32 0 0,0 0 0 0 0,0-13-64 0 0,0 14-32 0 0,0-14 96 0 0,11 0-96 0 0,-11 0-32 0 0,11 0-96 0 0,0 0-289 0 0,-11 0-608 0 0,11-14-833 0 0,0 1-1825 0 0,-11 13-3268 0 0</inkml:trace>
  <inkml:trace contextRef="#ctx1" brushRef="#br0" timeOffset="5">630 132 1249 0 0,'0'0'4036'0'0,"0"0"-2434"0"0,0 0-33 0 0,0 0 97 0 0,0 0-545 0 0,-10 13-192 0 0,10-13-161 0 0,-12 0-31 0 0,12 13-161 0 0,-11 1-31 0 0,0-14-225 0 0,11 13 1 0 0,-11 0-193 0 0,11-13 0 0 0,-11 13-32 0 0,11 0-32 0 0,0-13-64 0 0,0 13 32 0 0,0-13-32 0 0,0 0 96 0 0,0 14-96 0 0,0-14 32 0 0,11 0 0 0 0,0 0 64 0 0,0-14-32 0 0,0 14-32 0 0,-11-13 0 0 0,12 0 0 0 0,-2 0 32 0 0,-10 13-31 0 0,0-13-1 0 0,11 0 0 0 0,-11-1-64 0 0,0 14 64 0 0,0-13 0 0 0,0 13 0 0 0,0 0 0 0 0,0 0 0 0 0,0 0-64 0 0,0 0 32 0 0,-11 0-32 0 0,11 0 32 0 0,0 0 64 0 0,-10 13-32 0 0,10-13 32 0 0,0 14 64 0 0,-12-1-32 0 0,12-13-96 0 0,0 13 0 0 0,0 0 0 0 0,0-13 0 0 0,12 13 32 0 0,-12-13 0 0 0,10 0-32 0 0,-10 0-32 0 0,11 13-192 0 0,0-13-449 0 0,-11 0-736 0 0,11-13-1218 0 0,-11 13-2305 0 0</inkml:trace>
  <inkml:trace contextRef="#ctx1" brushRef="#br0" timeOffset="6">630 132 3523 0 0</inkml:trace>
  <inkml:trace contextRef="#ctx1" brushRef="#br0" timeOffset="7">630 132 3523 0 0,'55'-26'3107'0'0,"-55"26"-1697"0"0,0 0-65 0 0,0 13 513 0 0,0-13-545 0 0,0 0-320 0 0,0 13-96 0 0,0-13-33 0 0,0 13-319 0 0,0-13-97 0 0,0 13-95 0 0,0 1-65 0 0,0-14-32 0 0,0 13-96 0 0,0 0 1 0 0,0-13-65 0 0,0 13 0 0 0,0-13-96 0 0,0 13 96 0 0,0-13-64 0 0,0 0 0 0 0,0 0 64 0 0,0 0 64 0 0,12-13-96 0 0,-1 13 32 0 0,-11-13-64 0 0,11 13 32 0 0,-11-13-32 0 0,11 0 32 0 0,-11-1-31 0 0,11 14-1 0 0,-11-13-32 0 0,11 13 32 0 0,-11-13-32 0 0,0 0 0 0 0,11 13 32 0 0,-11-13-32 0 0,0 13 0 0 0,0 0 0 0 0,0 0 0 0 0,0 0-32 0 0,0 0-32 0 0,0 0-1 0 0,0 0 65 0 0,0 0 0 0 0,0 13 0 0 0,0-13 32 0 0,0 13-32 0 0,0-13 33 0 0,0 13-33 0 0,0 0 64 0 0,0 1-32 0 0,0-1-64 0 0,0-13 32 0 0,0 13 32 0 0,0-13-32 0 0,0 13 32 0 0,0-13-32 0 0,11 0 0 0 0,-11 0 0 0 0,0 0 0 0 0,11 0-64 0 0,-11 0-353 0 0,11 0-576 0 0,0-13-1089 0 0,-11 13-2050 0 0,11-13-3010 0 0</inkml:trace>
  <inkml:trace contextRef="#ctx1" brushRef="#br0" timeOffset="8">851 132 1858 0 0,'0'0'3043'0'0,"0"0"-993"0"0,0 14 160 0 0,0-14 32 0 0,0 0-801 0 0,11 0-448 0 0,-11 0-160 0 0,11 0-225 0 0,-11 0-95 0 0,12-14 31 0 0,-2 14-159 0 0,-10-13-33 0 0,0 13-128 0 0,12-13 65 0 0,-12-1-65 0 0,0 14-64 0 0,0-12 0 0 0,0 12-96 0 0,0-13-32 0 0,0 13 32 0 0,0 0 32 0 0,-12 0 33 0 0,2 0-65 0 0,10 0-32 0 0,-12 0-64 0 0,1 0 96 0 0,0 0 0 0 0,11 13 32 0 0,-11-13-32 0 0,0 12 96 0 0,11 2-128 0 0,0-1 128 0 0,0 0 0 0 0,0 1-32 0 0,0-1 65 0 0,0 0 31 0 0,0-13 0 0 0,0 13-64 0 0,11 0 32 0 0,0-13 1 0 0,0 0-97 0 0,0 13 32 0 0,1-13-64 0 0,-2 0 0 0 0,13 0-32 0 0,-13-13-32 0 0,2 13-128 0 0,-2-13-289 0 0,-10 13-447 0 0,12 0-1122 0 0,-1 0-1954 0 0,0 0-5765 0 0</inkml:trace>
  <inkml:trace contextRef="#ctx1" brushRef="#br0" timeOffset="9">1 409 1602 0 0,'0'0'3619'0'0,"0"0"-2114"0"0,0 0 417 0 0,0 0 32 0 0,0 0-449 0 0,0 0-351 0 0,0 0-162 0 0,0 0-127 0 0,0 0-128 0 0,11 0 0 0 0,-11 0-33 0 0,11 0-127 0 0,0 0-65 0 0,-11 0-127 0 0,11 0-97 0 0,0 13-64 0 0,-11-13-32 0 0,11 0-128 0 0,-11 0 33 0 0,11 13-65 0 0,0-13 0 0 0,1 14-64 0 0,-2-14 32 0 0,-10 0-225 0 0,12 13-383 0 0,-12-13-769 0 0,0 0-1154 0 0,11 13-3298 0 0</inkml:trace>
  <inkml:trace contextRef="#ctx1" brushRef="#br0" timeOffset="10">200 370 1569 0 0,'0'0'2819'0'0,"0"0"-1281"0"0,0 0 127 0 0,0 0-480 0 0,0 0-448 0 0,0 0 160 0 0,0 0 64 0 0,0 13-225 0 0,0-13 97 0 0,11 0-224 0 0,-11 13-97 0 0,0 0-95 0 0,0 0 31 0 0,11 0-31 0 0,-11 1-161 0 0,11-1 0 0 0,-11 0-64 0 0,0 0 0 0 0,11 0-31 0 0,-11 14-97 0 0,0-14 32 0 0,0 0-32 0 0,11 0 0 0 0,-11-13-64 0 0,0 13 64 0 0,0-13-64 0 0,11 0 64 0 0,-11 0-32 0 0,0 0-32 0 0,0 0-160 0 0,11 0-289 0 0,-11 0-640 0 0,0-13-1313 0 0,0 13-2114 0 0,0 0-2403 0 0</inkml:trace>
  <inkml:trace contextRef="#ctx1" brushRef="#br0" timeOffset="11">233 475 1794 0 0,'0'0'3779'0'0,"0"0"-2241"0"0,0 0 159 0 0,0 0 1 0 0,11 0-353 0 0,-11 0-576 0 0,0 0-225 0 0,11 0-95 0 0,0 0-161 0 0,-11 0 32 0 0,11 0-159 0 0,0 13-65 0 0,-11-13 32 0 0,11 13 0 0 0,-11-13-32 0 0,0 0 160 0 0,0 14 161 0 0,0-14-1 0 0,0 13 65 0 0,0 0-33 0 0,0-13-128 0 0,-11 13 33 0 0,11-13-161 0 0,0 13 64 0 0,-11-13-96 0 0,11 0-128 0 0,0 0 32 0 0,-11 13 32 0 0,11-13-64 0 0,-11 0-32 0 0,11 0 32 0 0,0 0-64 0 0,0 0-160 0 0,0 0-320 0 0,0-13-609 0 0,0 13-609 0 0,11 0-1281 0 0,-11-13-3587 0 0</inkml:trace>
  <inkml:trace contextRef="#ctx1" brushRef="#br0" timeOffset="12">332 488 545 0 0,'0'0'0'0'0,"0"0"2017"0"0,0 0-992 0 0,0 0 128 0 0,0 0-96 0 0,0 0 33 0 0,0-13-130 0 0,0 13-63 0 0,0 0-64 0 0,0 0-32 0 0,0 0 0 0 0,0 0-97 0 0,0 0-31 0 0,0 0-65 0 0,0 0 65 0 0,0 0-96 0 0,0 0-129 0 0,0 0 0 0 0,0 0 1 0 0,0 0-65 0 0,0 0-31 0 0,0 0 127 0 0,0 0-96 0 0,12 0-31 0 0,-12 13 63 0 0,0-13-128 0 0,0 13 1 0 0,0-13 31 0 0,0 14-128 0 0,0-1-32 0 0,0 0 0 0 0,0 0-31 0 0,10-13-65 0 0,-10 13 0 0 0,0 0 0 0 0,11-13-64 0 0,-11 14 32 0 0,0-14 0 0 0,0 12-32 0 0,0-12 32 0 0,0 0-64 0 0,11 0 0 0 0,-11 0-224 0 0,0 0-225 0 0,0 0-480 0 0,0 0-320 0 0,0 0-609 0 0,0 0-1281 0 0,0 0-2818 0 0</inkml:trace>
  <inkml:trace contextRef="#ctx1" brushRef="#br0" timeOffset="13">332 409 192 0 0,'0'-13'897'0'0,"-11"13"1409"0"0,11 0-1217 0 0,0 0 192 0 0,0 0 97 0 0,0-13 223 0 0,0 13-287 0 0,0 0-257 0 0,0 0-129 0 0,0 0-127 0 0,0 0-160 0 0,0 0-225 0 0,0 0-192 0 0,0 0-160 0 0,0 0-96 0 0,0 0 96 0 0,0 0-64 0 0,0 13 32 0 0,0-13-64 0 0,0 13-128 0 0,0-13-929 0 0,0 13-2082 0 0,0-13-3299 0 0</inkml:trace>
  <inkml:trace contextRef="#ctx1" brushRef="#br0" timeOffset="14">420 501 1057 0 0,'0'0'3331'0'0,"0"0"-2018"0"0,0 0-192 0 0,0 0-128 0 0,0 0 64 0 0,0 0-160 0 0,0 0-64 0 0,12 14-32 0 0,-12-14-161 0 0,0 13-191 0 0,0 0-225 0 0,11-13-32 0 0,-11 13-128 0 0,0 0 32 0 0,0-13-32 0 0,10 13-32 0 0,-10-13-32 0 0,0 14 32 0 0,0-14-32 0 0,12 0 0 0 0,-12 12-32 0 0,0-12-64 0 0,0 0-384 0 0,0 0-993 0 0,0 0-1763 0 0,0 0-1152 0 0</inkml:trace>
  <inkml:trace contextRef="#ctx1" brushRef="#br0" timeOffset="15">420 488 1602 0 0,'0'0'1921'0'0,"0"0"-159"0"0,12-13-545 0 0,-12 13 257 0 0,11-13-97 0 0,-11 13-320 0 0,10 0-417 0 0,2 0-63 0 0,-12 0-129 0 0,10 0-223 0 0,2 0-129 0 0,-12 0-64 0 0,0 0-32 0 0,11 0-32 0 0,-11 0-32 0 0,0 0-417 0 0,0 0-1280 0 0,0 13-1763 0 0,0-13-2209 0 0</inkml:trace>
  <inkml:trace contextRef="#ctx1" brushRef="#br0" timeOffset="16">608 488 1698 0 0,'0'-13'4003'0'0,"0"13"-1921"0"0,0 0-256 0 0,0 0-32 0 0,-11 0-609 0 0,11 0-352 0 0,-11 0-161 0 0,0 0 97 0 0,11 13-96 0 0,-11-13-161 0 0,0 13-224 0 0,0 1-63 0 0,11-14-97 0 0,-11 13 32 0 0,0 0-96 0 0,11-13-64 0 0,0 13 0 0 0,0-13 32 0 0,0 13-32 0 0,0-13 32 0 0,0 0 0 0 0,11 0 32 0 0,0 0 0 0 0,-11 0 32 0 0,22 0-32 0 0,-22-13-32 0 0,11 0 64 0 0,0 0 1 0 0,0 0 159 0 0,0-1 96 0 0,-11 1-160 0 0,12 0 33 0 0,-12 0-97 0 0,0 0 0 0 0,0-1 32 0 0,0 1-96 0 0,0 0-64 0 0,0 13 64 0 0,0-13 0 0 0,0 0-32 0 0,0 13 32 0 0,-12 0-32 0 0,12 0-32 0 0,0 0 0 0 0,0 0-32 0 0,-11 0 32 0 0,11 13 32 0 0,-11 0-32 0 0,11 0 32 0 0,0 0 32 0 0,0 1-32 0 0,0-1 32 0 0,0 0-64 0 0,0 0 32 0 0,11 0 33 0 0,0 1-33 0 0,-11-1-32 0 0,12 0 32 0 0,-2 0-32 0 0,-10 0 0 0 0,11-13 0 0 0,0 13-64 0 0,-11-13-65 0 0,11 0-63 0 0,-11 14-384 0 0,0-14-449 0 0,0 0-737 0 0,0 0-1281 0 0,0 12-3651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03T18:21:07.27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0 1666 0 0,'0'0'3139'0'0,"0"0"-1762"0"0,0 0 256 0 0,0 0 65 0 0,0 0-577 0 0,0 0-320 0 0,0 0 64 0 0,0 0-161 0 0,0 0-159 0 0,0 0-257 0 0,0 0-32 0 0,0 0-128 0 0,0 0-63 0 0,0 0-98 0 0,11 0 66 0 0,-11 0-1 0 0,0 0-64 0 0,0 0-65 0 0,0 0-575 0 0,0 0-1218 0 0,11 0-1826 0 0,-11 0-2081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03T18:21:07.27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1089 0 0,'0'0'3491'0'0,"0"0"-1537"0"0,0 0 0 0 0,0 0-96 0 0,0 0-417 0 0,0 0-448 0 0,0 0-32 0 0,0 0-192 0 0,0 0 128 0 0,0 0-161 0 0,0 0-159 0 0,0 0-65 0 0,0 0-95 0 0,0 0-1 0 0,0 0-96 0 0,0 0-63 0 0,0 0-33 0 0,0 0-64 0 0,0 13-64 0 0,0-13-32 0 0,0 0 0 0 0,0 0-64 0 0,0 0 32 0 0,0 0 0 0 0,0 0 0 0 0,0 0-32 0 0,0 0 0 0 0,0 0-96 0 0,0 0-416 0 0,0 0-737 0 0,0 0-962 0 0,0 13-2209 0 0,0-13-5829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03T18:21:07.27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3748 0 0,'0'0'3331'0'0,"0"0"-1281"0"0,0 0 0 0 0,0 0-257 0 0,0 0-287 0 0,0 0-417 0 0,0 0-128 0 0,0 0 64 0 0,0 0-225 0 0,0 0-191 0 0,0 0-97 0 0,0 0-95 0 0,0 0-97 0 0,0 0-96 0 0,0 0 1 0 0,0 13-129 0 0,0-13 32 0 0,0 0-64 0 0,0 0-64 0 0,11 0 0 0 0,-11 13-160 0 0,0-13-641 0 0,0 13-1601 0 0,0-13-3140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03T18:21:07.2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0 146 3011 0 0,'0'0'3267'0'0,"0"-14"-1986"0"0,0 1 32 0 0,0 13 161 0 0,0-13 159 0 0,0 13-319 0 0,11-14-546 0 0,-11 14 257 0 0,0-13-128 0 0,0 13-224 0 0,0 0-33 0 0,11 0-31 0 0,-11 0-129 0 0,0 0-95 0 0,0 0-129 0 0,0 0-128 0 0,0 0 289 0 0,11 13-65 0 0,-11-13-32 0 0,0 14-96 0 0,0-1 1 0 0,0 0 127 0 0,11 1-416 0 0,-11 12 96 0 0,0-13 32 0 0,11 13 0 0 0,-11-12-64 0 0,11 12 32 0 0,0-13-64 0 0,-11 0 64 0 0,11 1-32 0 0,0-1 32 0 0,1-1 32 0 0,9 2-32 0 0,-10-14-32 0 0,0 0 64 0 0,1 0-32 0 0,-2 0 32 0 0,-10 0 0 0 0,11 0-32 0 0,-11 0 64 0 0,11-14 1 0 0,0 14-65 0 0,-11-12 32 0 0,12-1 32 0 0,-12 13 0 0 0,0-14 64 0 0,10-12 0 0 0,-10 12 0 0 0,0 2-32 0 0,0-2 97 0 0,0-12-65 0 0,0 13-32 0 0,0-1-32 0 0,-10-12-64 0 0,10 13 64 0 0,0 0-32 0 0,0 13 0 0 0,0-14-320 0 0,-12 1 704 0 0,12 13-255 0 0,0-12-65 0 0,0 12-32 0 0,0 0-96 0 0,0 0 32 0 0,0 0 0 0 0,0 0-32 0 0,0 0-64 0 0,0 0 32 0 0,0 0 0 0 0,0 0 32 0 0,0 12 0 0 0,0 1 32 0 0,12 1-32 0 0,-12-1 0 0 0,0 0 256 0 0,0 13-480 0 0,10 1 160 0 0,-10-14 0 0 0,11 14 0 0 0,-11-15 0 0 0,12 15 64 0 0,-12-14-32 0 0,0 14 0 0 0,10-15-1 0 0,-10 2 33 0 0,12-1 33 0 0,-2-13-66 0 0,-10 13 33 0 0,11-13 33 0 0,1 0-33 0 0,-12 0 32 0 0,10-13 0 0 0,2 13 0 0 0,-2-13 32 0 0,1-1-32 0 0,1 2 0 0 0,-2-1 32 0 0,2-1-32 0 0,-12-12-32 0 0,11 12 96 0 0,-1 2 0 0 0,-10-15-32 0 0,12 14 0 0 0,-12-14 0 0 0,0 15 0 0 0,0-15-128 0 0,0 14 128 0 0,0-14-64 0 0,0 1-256 0 0,-12 13 544 0 0,12 0-128 0 0,-10-1-256 0 0,-1 1-192 0 0,-1 13-353 0 0,2 0-544 0 0,-2 0-608 0 0,1 0-706 0 0,1 0-1472 0 0,-2 13-7336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3T18:21:07.2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21,'-3'0,"0"3,0 5,1 4,0 4,1 2,0 2,-2 1,0-1,0 1,1 0,0-1,1 0,1-6,0-10,0-8,0-7,0-6,2 1,2-1,1 0,1-1,2 2,-2 1,0 0,-2-2,1 3,-3 3,-2 7,-3 5,-4 1,0 1</inkml:trace>
  <inkml:trace contextRef="#ctx0" brushRef="#br0" timeOffset="1">4 1,'-2'0,"1"0,1 3,3 1,4 5,0 2,1 3,0 3,-1 3,-1 0,0 3,-1 2,-3 1,3 1,-1 0,1 0,1-10,-1-10,-2-10,-1-8,-1-5,3-3,-1-3,-1 0,1 0,-2 0,3 5,0 0,-1 1,-1 0,2-2,3 3,2 1,0 5,1 5,-1 6,-3 7,-2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03T18:21:07.279"/>
    </inkml:context>
    <inkml:brush xml:id="br0">
      <inkml:brushProperty name="width" value="0.05" units="cm"/>
      <inkml:brushProperty name="height" value="0.05" units="cm"/>
      <inkml:brushProperty name="color" value="#00A0D7"/>
    </inkml:brush>
    <inkml:context xml:id="ctx1">
      <inkml:inkSource xml:id="inkSrc15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1-03T18:21:07.294"/>
    </inkml:context>
    <inkml:brush xml:id="br1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4531 1550 545 0 0,'0'0'1889'0'0,"0"0"-896"0"0,0 0-160 0 0,0-5 192 0 0,0 5 32 0 0,0 0 0 0 0,0 0-96 0 0,0 0-128 0 0,0 0-65 0 0,0 0-159 0 0,0 0-129 0 0,0 0-63 0 0,0 0-225 0 0,0 0-32 0 0,0 0-32 0 0,6 0 257 0 0,-6 0 63 0 0,0 5-64 0 0,0-5 1 0 0,0 5-97 0 0,0 0-32 0 0,0 1 1 0 0,0-1-33 0 0,0 5 0 0 0,0-5-64 0 0,0 5 0 0 0,0 0 65 0 0,0 1-97 0 0,0-6 0 0 0,0 5-64 0 0,0 1 32 0 0,0-1 0 0 0,0 0 64 0 0,0 1-64 0 0,0-1 32 0 0,0 0-64 0 0,0 1 65 0 0,0-1-65 0 0,0 0 32 0 0,0 1-32 0 0,0-1 0 0 0,-6 0 32 0 0,6 5 0 0 0,0-4 32 0 0,0 4 64 0 0,-7 1 33 0 0,7-1 31 0 0,0 1-64 0 0,0-1-32 0 0,0 5-32 0 0,0-4 64 0 0,-7 5-96 0 0,7-6 33 0 0,0 6-65 0 0,-7-6 32 0 0,7 6 0 0 0,-7-6 64 0 0,1 6-96 0 0,6-6 96 0 0,-7 1-32 0 0,7 4-64 0 0,-7-4 97 0 0,7-1-97 0 0,0 6 64 0 0,-7-11-64 0 0,7 6 32 0 0,0-1 32 0 0,0-5-128 0 0,0 6 128 0 0,-7-1-64 0 0,7 1-64 0 0,0-1 64 0 0,0 1 32 0 0,0-1-64 0 0,0 1 0 0 0,0-1 0 0 0,0 0 97 0 0,0 1-97 0 0,0-6 0 0 0,0 6 0 0 0,0-6-64 0 0,0 6 32 0 0,0-6 64 0 0,0 5 0 0 0,0-4 0 0 0,-7 4-32 0 0,7 0-32 0 0,-7-4 32 0 0,7 4 0 0 0,0-5 32 0 0,-7 6 0 0 0,7-6-32 0 0,0 6-64 0 0,0-6 64 0 0,0 5 0 0 0,0-5 0 0 0,0 6-32 0 0,0-6 32 0 0,0 1 0 0 0,0-1 0 0 0,0 6-32 0 0,0-6 0 0 0,0 0 32 0 0,0 6-32 0 0,0-1 0 0 0,0 1 32 0 0,0-7 0 0 0,0 7-32 0 0,0 5 32 0 0,0-6-64 0 0,0 6 64 0 0,0 0 0 0 0,0-6 0 0 0,0 5-32 0 0,-7 1 64 0 0,7-6-96 0 0,0 1 32 0 0,0-1 0 0 0,0 1 32 0 0,-7-6-32 0 0,7 6 32 0 0,0-6 0 0 0,0 1 1 0 0,0-1-1 0 0,0 0 0 0 0,0 0-32 0 0,-7 0 32 0 0,7-4-32 0 0,0 4 0 0 0,0-5 32 0 0,0 0 64 0 0,0 6-192 0 0,0-6 64 0 0,0 0-32 0 0,0 0 64 0 0,0 0-32 0 0,0 0 32 0 0,0 1 0 0 0,0-1 0 0 0,0 0-33 0 0,0 5 66 0 0,0-4-66 0 0,0-1 66 0 0,0 4-66 0 0,0-3 33 0 0,0-1-32 0 0,0 5-32 0 0,0-5-32 0 0,7 6-224 0 0,-7-6-96 0 0,0 5-225 0 0,0 0-384 0 0,7 1-352 0 0,-7-6-929 0 0,7 5-1378 0 0,-7-10-3619 0 0</inkml:trace>
  <inkml:trace contextRef="#ctx0" brushRef="#br0" timeOffset="1">4537 1555 352 0 0,'0'0'1378'0'0,"0"-5"-642"0"0,0 5-127 0 0,0 0-1 0 0,0 0 129 0 0,0 0-96 0 0,0 0-33 0 0,0 0-191 0 0,0 0-33 0 0,7 0 65 0 0,-7 0 191 0 0,0 0-159 0 0,0 0-65 0 0,0 0 129 0 0,0 0-161 0 0,0 0 0 0 0,0 0-128 0 0,7 0-31 0 0,-7 0 31 0 0,0 0 96 0 0,7 0-31 0 0,0 0-97 0 0,-7 0 32 0 0,7 0 0 0 0,0 0-32 0 0,0 0 33 0 0,0 0-97 0 0,0 0 32 0 0,-1-5 32 0 0,1 5-64 0 0,7 0 1 0 0,-7 0-33 0 0,0-5 64 0 0,7 5-32 0 0,-7 0-64 0 0,6 0 96 0 0,1 0-96 0 0,-1-5 0 0 0,1 5-96 0 0,-7 0 65 0 0,7 0-1 0 0,0 0-32 0 0,0 0 32 0 0,0 0-96 0 0,-8 5 64 0 0,8-5-32 0 0,-7 0 32 0 0,6 5 32 0 0,-5-5-64 0 0,5 5 32 0 0,-6-5-32 0 0,7 5 0 0 0,-7-5 32 0 0,0 5-32 0 0,6-5 0 0 0,-6 0 0 0 0,0 0 0 0 0,7 6 0 0 0,-7-6 0 0 0,0 0 0 0 0,0 0 0 0 0,0 0 32 0 0,-1 0-32 0 0,1 5 32 0 0,0-5-32 0 0,-7 0 0 0 0,7 0 0 0 0,-7 0 0 0 0,7 0 0 0 0,-7 0 0 0 0,0 0 0 0 0,0 0-32 0 0,0 0 0 0 0,0 0 32 0 0,6 0 32 0 0,-6 0-32 0 0,0 0 0 0 0,0 0 0 0 0,0 0 32 0 0,0 0-32 0 0,0 0 0 0 0,0 0 32 0 0,0 0-32 0 0,0 0 0 0 0,0 0 0 0 0,0 0 0 0 0,0 0 0 0 0,0 0 0 0 0,0 0 0 0 0,0 0-32 0 0,0 0 64 0 0,0 0 32 0 0,0 0 0 0 0,0 0-32 0 0,0 0 0 0 0,0 0 0 0 0,0 0 32 0 0,0 0 0 0 0,0 0-32 0 0,0 0-32 0 0,0-5-32 0 0,0 5 0 0 0,0 0 0 0 0,0 0 0 0 0,0 0 0 0 0,0 0 32 0 0,0 0 0 0 0,0 0 0 0 0,0 0 0 0 0,0 0-32 0 0,0 0 32 0 0,0 0 0 0 0,0 0 32 0 0,0 0 0 0 0,0 0-32 0 0,0 0 0 0 0,0 0 32 0 0,0 0 32 0 0,0 0-32 0 0,0 0-32 0 0,0 0 32 0 0,0 0 96 0 0,0 0-96 0 0,0 0-32 0 0,0 0 0 0 0,0 0-32 0 0,0 0 0 0 0,0 0 32 0 0,0 0 32 0 0,-6 0-32 0 0,6 0 0 0 0,0 5-32 0 0,0-5 64 0 0,0 0-64 0 0,0 0 64 0 0,0 0-32 0 0,0 0 0 0 0,0 0 0 0 0,0 0-32 0 0,0 0 32 0 0,0 5 0 0 0,0-5 0 0 0,0 0 0 0 0,0 0 32 0 0,0 0 0 0 0,0 0 1 0 0,0 0-1 0 0,0 0 0 0 0,0 0 32 0 0,0 0 0 0 0,0 0-32 0 0,0 0 0 0 0,0 0-64 0 0,0 0 64 0 0,0 0-32 0 0,0 0-32 0 0,0 0 32 0 0,0 0 32 0 0,0 0-32 0 0,0 0-32 0 0,0 0 32 0 0,0 0-64 0 0,0 0 128 0 0,0 0-32 0 0,0 0-32 0 0,6 0-32 0 0,-6 0 32 0 0,0 0 0 0 0,0 0 32 0 0,0 0-32 0 0,0 0 0 0 0,0 0 0 0 0,0 0-32 0 0,0 0 64 0 0,0 0-64 0 0,0 0 96 0 0,0 5 0 0 0,0-5 0 0 0,0 0 32 0 0,0 5-32 0 0,0-5 32 0 0,0 6-96 0 0,0-2 96 0 0,0 2 0 0 0,0-2-64 0 0,0 2 64 0 0,0-1-64 0 0,0 0 33 0 0,0 5-65 0 0,0-5 32 0 0,0 6 0 0 0,0-1 0 0 0,-6 0 352 0 0,6 6 193 0 0,0-6-225 0 0,0 6-128 0 0,-7-6-96 0 0,7 6 32 0 0,0-1-128 0 0,0 0 64 0 0,-7-5-31 0 0,7 11-1 0 0,0-5-96 0 0,0-1 96 0 0,-7 1 0 0 0,7-1-32 0 0,0-4 0 0 0,0 3 0 0 0,-7 2-32 0 0,7-6 64 0 0,0 6-32 0 0,0-6 32 0 0,0 6 0 0 0,0-6-32 0 0,-6 1-64 0 0,6-1 32 0 0,0 0 32 0 0,0 0 0 0 0,-7 0 0 0 0,7 1 0 0 0,0-1 0 0 0,-7 5 0 0 0,7-4 0 0 0,0-1-32 0 0,-7 6 32 0 0,7-6-32 0 0,-7 6 64 0 0,7-6-32 0 0,0 5-32 0 0,0-5 64 0 0,-7 0-64 0 0,7 6 32 0 0,0 0-32 0 0,0-6 32 0 0,-7 5 0 0 0,7 1 33 0 0,0-1-33 0 0,0-4 0 0 0,-7 4 64 0 0,7 1-32 0 0,-7-1-32 0 0,7 5 64 0 0,0-4 32 0 0,0 0-128 0 0,-6-1 64 0 0,6 1 32 0 0,0-6-32 0 0,0 5-64 0 0,0 0 96 0 0,0 1-32 0 0,0-6-32 0 0,-7 6 0 0 0,7-1 32 0 0,0 1-31 0 0,0-1-1 0 0,0 1 32 0 0,0-1-32 0 0,0-5-32 0 0,0 6-32 0 0,0-1 64 0 0,0-5-32 0 0,0 1 32 0 0,0-1 0 0 0,0 1 0 0 0,0-1 0 0 0,0 0 0 0 0,0 1-64 0 0,0-1 64 0 0,0 0 0 0 0,0 0-32 0 0,0 0 0 0 0,0 1 0 0 0,0-1 0 0 0,0 0 0 0 0,0 1 0 0 0,0 4 0 0 0,0-4 0 0 0,0-1 0 0 0,0 5 0 0 0,0-4 0 0 0,0 4 0 0 0,0-4 32 0 0,0 4-32 0 0,0 0 0 0 0,0-5 0 0 0,0 1 0 0 0,0 4 32 0 0,0-4-32 0 0,0-1 0 0 0,0 0 0 0 0,0 1 32 0 0,0-6-32 0 0,0 5 0 0 0,0 1 0 0 0,0-7 0 0 0,0 2 0 0 0,0-2-32 0 0,0-4 32 0 0,0 6-32 0 0,0-1 32 0 0,0 0 0 0 0,0 0 0 0 0,0 0 0 0 0,0 1-32 0 0,0-1 64 0 0,0 0-32 0 0,0 0 64 0 0,0 0-160 0 0,0-5 64 0 0,0 5-32 0 0,0 1 32 0 0,0-1 0 0 0,0 0 0 0 0,0 0 32 0 0,0 0 0 0 0,0 0 0 0 0,0 1 0 0 0,0-1 0 0 0,0 0-32 0 0,0 0 64 0 0,0 6-32 0 0,7-6-32 0 0,-7 4 32 0 0,0-3 0 0 0,0 4 0 0 0,6-5 0 0 0,-6 0 0 0 0,0 0-32 0 0,0-5 96 0 0,0 6-96 0 0,0-6 32 0 0,0 0 0 0 0,0 5 0 0 0,0-5 0 0 0,0 0 0 0 0,0 0 0 0 0,0 0 0 0 0,0 0-32 0 0,0 0-129 0 0,0 0-95 0 0,0 0-128 0 0,0 0-225 0 0,0-5-384 0 0,0 5-384 0 0,0-6-1410 0 0,0 1-2882 0 0</inkml:trace>
  <inkml:trace contextRef="#ctx0" brushRef="#br0" timeOffset="2">4483 3152 96 0 0,'-7'0'224'0'0,"7"0"929"0"0,0 0-32 0 0,-7 0-192 0 0,7 0-64 0 0,0 0 32 0 0,-7 0 160 0 0,7 0-288 0 0,0 0-65 0 0,0 0-255 0 0,0 0-1 0 0,0 0 1 0 0,0 0-97 0 0,0 0-64 0 0,0 0-31 0 0,7 0 159 0 0,-7 5 128 0 0,7-5-63 0 0,0 0-129 0 0,0 0-160 0 0,0 0 97 0 0,6 0-65 0 0,-6 0-96 0 0,7 0 32 0 0,-1 0-64 0 0,1 0-64 0 0,0 0-32 0 0,7 0 32 0 0,-8-5 0 0 0,8 5 0 0 0,0-5 0 0 0,-7-1-64 0 0,6 6 32 0 0,0-5 0 0 0,-6 0 0 0 0,7 5 0 0 0,-7 0-64 0 0,7-5 32 0 0,-8 5 32 0 0,8 0 0 0 0,-8-5-32 0 0,1 5 64 0 0,0 0-32 0 0,-7-5-32 0 0,7-1 32 0 0,0 6 0 0 0,-1-4-64 0 0,-6 4-32 0 0,7-5 64 0 0,-7 0 0 0 0,7 5 0 0 0,-7-6 32 0 0,-1 6 0 0 0,1 0 0 0 0,0 0 0 0 0,0 0 0 0 0,0 0 0 0 0,-1 0 0 0 0,1 0 0 0 0,-7-5 0 0 0,7 5 0 0 0,0 0 0 0 0,0 0 32 0 0,-7 0-32 0 0,7 0 0 0 0,-7 0 0 0 0,7 0 0 0 0,0 0 0 0 0,-7 0 0 0 0,0 0 0 0 0,7 0-32 0 0,-7 0-32 0 0,0 5-128 0 0,0-5-769 0 0,0 0-993 0 0,0 6-2050 0 0</inkml:trace>
  <inkml:trace contextRef="#ctx0" brushRef="#br0" timeOffset="3">4544 1555 865 0 0,'0'0'1249'0'0,"0"0"-352"0"0,0 0 64 0 0,0 0-64 0 0,0 0-193 0 0,0 0-127 0 0,0 0-193 0 0,0 0 33 0 0,0 0 31 0 0,0 0-32 0 0,0 0-31 0 0,0 0-33 0 0,0 0 0 0 0,0-5 1 0 0,0 5-97 0 0,0 0-32 0 0,0 0-64 0 0,0 0-64 0 0,0 0-31 0 0,0 0-1 0 0,0 0 32 0 0,7-5-32 0 0,-7 5 64 0 0,7 0-32 0 0,-7-5 32 0 0,7 5-32 0 0,-7-5 64 0 0,7 5 0 0 0,-7-6-31 0 0,0 6-1 0 0,7-5-32 0 0,-7 5 32 0 0,7-5-32 0 0,0 5-96 0 0,-7-5 96 0 0,7 0-32 0 0,-7 5 0 0 0,6-6 0 0 0,1 1 0 0 0,0 5 0 0 0,0-5-64 0 0,-7 0 96 0 0,7 0-31 0 0,0 0 31 0 0,0-1-64 0 0,0 2 32 0 0,0-2 32 0 0,-7 2-64 0 0,6-2 128 0 0,1 1-96 0 0,0 0 96 0 0,0 0 32 0 0,0 0-63 0 0,-1-6 31 0 0,1 6-128 0 0,0 0 64 0 0,0 0-32 0 0,0 0-32 0 0,0-1 0 0 0,7 1 64 0 0,-7-5-96 0 0,0 5 32 0 0,0 0 0 0 0,0-6-32 0 0,6 6 32 0 0,-6 0-32 0 0,0 0-32 0 0,0-1 64 0 0,-1 1 0 0 0,8-4 0 0 0,-7 3 32 0 0,0 1-32 0 0,7-5 0 0 0,-7 5-32 0 0,0 0 32 0 0,0-1-32 0 0,-1 1 0 0 0,1 0 32 0 0,0 0 0 0 0,0 0-32 0 0,0 0 32 0 0,0-1-32 0 0,0 1 0 0 0,0 5 0 0 0,-7-5 0 0 0,7 5 0 0 0,-1-5 0 0 0,-6 5 32 0 0,7-5-32 0 0,0-1 0 0 0,0 6 0 0 0,0-5 32 0 0,-1 0-32 0 0,1 0 0 0 0,0 0 0 0 0,7 0 0 0 0,-7-1 0 0 0,0-4-128 0 0,7 6 385 0 0,-7-2-129 0 0,0 1 0 0 0,-1 0-96 0 0,1 0 0 0 0,0 5-32 0 0,0-5 0 0 0,-7 0 32 0 0,7 5-32 0 0,-7-6 0 0 0,7 6 0 0 0,-7 0 32 0 0,0 0-32 0 0,0-5 0 0 0,0 5 0 0 0,0 0 0 0 0,0 0 0 0 0,0 0 0 0 0,0 0 64 0 0,0 0-64 0 0,0 0 0 0 0,0 0 0 0 0,0 0 0 0 0,0 0 0 0 0,0 0 0 0 0,0 0 0 0 0,0 0 0 0 0,0 0 0 0 0,0 0 0 0 0,0 0 0 0 0,0 0 0 0 0,0 0 0 0 0,6 0 0 0 0,-6 0 32 0 0,0 0-32 0 0,0 0-96 0 0,8-5-449 0 0,-8 5-576 0 0,6 0-897 0 0,-6 0-1409 0 0,0 0-1185 0 0</inkml:trace>
  <inkml:trace contextRef="#ctx0" brushRef="#br0" timeOffset="4">4998 1576 1505 0 0,'0'0'929'0'0,"0"0"32"0"0,0-5-128 0 0,0 5-64 0 0,0 0-193 0 0,0-5-159 0 0,7 5-65 0 0,-7-6-32 0 0,7 6 1 0 0,-7-5-33 0 0,7 5 0 0 0,0-5 0 0 0,0 0 1 0 0,-7 5 31 0 0,7-5-96 0 0,0 0 0 0 0,0-1 65 0 0,-1 1-33 0 0,1 5-96 0 0,0-5-32 0 0,0 0-32 0 0,0 0 64 0 0,0-1-95 0 0,-1 1 31 0 0,2 0-32 0 0,-2 0-32 0 0,1 0 96 0 0,7 0-64 0 0,-7-1 0 0 0,0-4 0 0 0,7 6 0 0 0,-8-7 0 0 0,8 1 96 0 0,0 5-96 0 0,0-6-32 0 0,-7 1 0 0 0,6 0 64 0 0,-6 4-63 0 0,7-4-1 0 0,-7 0 0 0 0,-1 5-32 0 0,1-1-32 0 0,0-4 32 0 0,0 5 32 0 0,0 0 0 0 0,0-1-32 0 0,0 1 32 0 0,-7 0 64 0 0,7 1-64 0 0,0-2 0 0 0,-7 1-32 0 0,7 0 0 0 0,0 0 0 0 0,-1 0 64 0 0,2 5 0 0 0,-2-5-32 0 0,1-1-32 0 0,0 1 64 0 0,-1 5-64 0 0,2-5 0 0 0,-8 0 0 0 0,6 5 0 0 0,1 0 0 0 0,-7-5 0 0 0,0 5 32 0 0,7-5 32 0 0,-7 5 0 0 0,0-6-32 0 0,0 6 0 0 0,7-5 32 0 0,-7 5 64 0 0,0 0-96 0 0,0 0 65 0 0,0-5-33 0 0,0 5 64 0 0,0 0-32 0 0,0-5-32 0 0,0 5 96 0 0,7 0-128 0 0,-7 0 96 0 0,0-5-64 0 0,0 5 0 0 0,0 0-64 0 0,0 0 64 0 0,0-6-32 0 0,7 6-32 0 0,-7-5 32 0 0,0 5 0 0 0,0-5-32 0 0,7 5 32 0 0,0-5-32 0 0,-7 0 0 0 0,7 0 0 0 0,-1 5 0 0 0,-6-6 0 0 0,7 6 0 0 0,-7 0 0 0 0,0 0-64 0 0,0 0 385 0 0,0 0-97 0 0,0 0-352 0 0,0 0 352 0 0,0 0-160 0 0,0 0 192 0 0,0 0-512 0 0,0 0 512 0 0,0 0-480 0 0,0 0 512 0 0,0-5-544 0 0,0 5 448 0 0,0 0-160 0 0,0 0 0 0 0,0 0 0 0 0,0 0 0 0 0,0 0-32 0 0,0 0 0 0 0,0 0 0 0 0,0 0 0 0 0,0 0 0 0 0,0 0 0 0 0,0 0 0 0 0,7 0 32 0 0,-7 0-32 0 0,0-5 32 0 0,0 5 1 0 0,7 0-66 0 0,-7 0 66 0 0,0-4-1 0 0,7 4-32 0 0,-7 0 64 0 0,0 0-32 0 0,0-6 0 0 0,0 6-32 0 0,0 0 32 0 0,0-5-32 0 0,0 5 0 0 0,0 0 32 0 0,7 0 32 0 0,-7 0-32 0 0,0 0-64 0 0,0 0 64 0 0,0-5-32 0 0,0 5 0 0 0,0 0 0 0 0,0 0 0 0 0,0 0-32 0 0,0 0 32 0 0,0 0 0 0 0,0 0 0 0 0,0 0 0 0 0,0 0-64 0 0,0 0 32 0 0,0-5-96 0 0,0 5-1 0 0,0 0-31 0 0,0 0-96 0 0,0 0-128 0 0,0 0-193 0 0,0 0-192 0 0,0 0-159 0 0,0 0-482 0 0,0 0-319 0 0,0 0-257 0 0,0 0 224 0 0,7 0-1185 0 0</inkml:trace>
  <inkml:trace contextRef="#ctx0" brushRef="#br0" timeOffset="5">5115 1159 0 0 0,'0'0'801'0'0,"0"0"416"0"0,0 0-576 0 0,0 0-97 0 0,0 0-31 0 0,0 0 159 0 0,0 0-31 0 0,7 0-65 0 0,-7 0-31 0 0,7 0-65 0 0,0 0-63 0 0,-7 0-65 0 0,7 0 0 0 0,0 0-127 0 0,0 0 31 0 0,0 0-32 0 0,-1 0 32 0 0,1-5-32 0 0,0 5-63 0 0,0 0-33 0 0,7 0 0 0 0,-7 0 32 0 0,6 0-128 0 0,-6 0 32 0 0,7 0 0 0 0,-7 0 0 0 0,6 0-32 0 0,1 0 32 0 0,-7 0-96 0 0,7 0 64 0 0,-7-6 32 0 0,7 6-32 0 0,-7 0 0 0 0,0 0 0 0 0,-1 0-32 0 0,2 0 32 0 0,-2 0 1 0 0,-6 0-33 0 0,7 0 0 0 0,0 0 0 0 0,-1 0 32 0 0,-6 0-32 0 0,8 0 0 0 0,-2 0 0 0 0,-6 0-32 0 0,7 0 64 0 0,-7 0-32 0 0,7 0 0 0 0,-7 0 0 0 0,0 0 32 0 0,7 0-32 0 0,-7 0 0 0 0,0 0 0 0 0,7 0 0 0 0,-7 0 0 0 0,0 0 0 0 0,0 0 32 0 0,7 0-32 0 0,-7 0 0 0 0,0 0 0 0 0,0 0 32 0 0,0 0-32 0 0,0 0 32 0 0,0 0-32 0 0,0 0 0 0 0,0 0 32 0 0,7 0-32 0 0,-7 0 32 0 0,0 0-64 0 0,0 0 32 0 0,7 0 32 0 0,-7 0 32 0 0,7 0-32 0 0,-7 0 0 0 0,0 0-32 0 0,6 0 32 0 0,-6 0-64 0 0,0 0-32 0 0,0 0-32 0 0,7 0 128 0 0,-7 0-32 0 0,0 0 0 0 0,7 0-32 0 0,-7 0 32 0 0,7 0 32 0 0,-7 0 32 0 0,0 0-64 0 0,7 0 0 0 0,-7 0 0 0 0,7 0 0 0 0,-7 0 32 0 0,7 6-32 0 0,-7-6 0 0 0,0 0 0 0 0,7 0-128 0 0,-7 0-225 0 0,0 5-287 0 0,0-5-417 0 0,6 0-481 0 0,-6 0-319 0 0,0 5-930 0 0</inkml:trace>
  <inkml:trace contextRef="#ctx0" brushRef="#br0" timeOffset="6">5514 1174 32 0 0,'0'0'2434'0'0,"0"0"-1729"0"0,0 0 128 0 0,0 0 64 0 0,0 0-65 0 0,0 0-319 0 0,0 0-97 0 0,0 0 97 0 0,0 0 63 0 0,0 0-287 0 0,0 0-65 0 0,0 0 384 0 0,0 0-191 0 0,0 0-97 0 0,0 0 96 0 0,0 5 1 0 0,0-5-1 0 0,0 6-63 0 0,0-6-33 0 0,0 4-64 0 0,0 1 0 0 0,0-5-95 0 0,0 5 31 0 0,0 1 32 0 0,0-1-224 0 0,7-5 64 0 0,-7 5-64 0 0,0 5 32 0 0,0-5 96 0 0,0 1-32 0 0,0-1-64 0 0,0 0 64 0 0,0 0-32 0 0,0 0 0 0 0,0 6 1 0 0,0-6-1 0 0,0 0 0 0 0,7 0-64 0 0,-7 0 32 0 0,0 1 32 0 0,0-1 0 0 0,0 0-64 0 0,0 0 64 0 0,7 0-64 0 0,-7 0 32 0 0,0 5 0 0 0,0-5 32 0 0,0 0-64 0 0,0 1 64 0 0,0-1-32 0 0,0 0-64 0 0,0 5 96 0 0,6-4-32 0 0,-6-1 32 0 0,0 5-64 0 0,0-5 32 0 0,0 6 0 0 0,0-6 0 0 0,0 0 0 0 0,0 0 0 0 0,0 6-32 0 0,7-6 32 0 0,-7 0-32 0 0,0 0 32 0 0,0 0-32 0 0,0 0 0 0 0,0 1 32 0 0,0-2 0 0 0,0 2-32 0 0,0 4 65 0 0,0-5 31 0 0,0 5 128 0 0,0-5-64 0 0,0 6-32 0 0,0-1 64 0 0,0-5-32 0 0,0 6 1 0 0,0-1-1 0 0,-7-5-96 0 0,7 5 64 0 0,0 1 0 0 0,0-6-32 0 0,0 5 64 0 0,0-4-64 0 0,0 4 33 0 0,0 0-33 0 0,-6-5 32 0 0,6 5-32 0 0,0 0 96 0 0,0 1-128 0 0,0-1 64 0 0,0 0 0 0 0,0 1-64 0 0,0-6 64 0 0,0 5-31 0 0,0 1 63 0 0,0-6-128 0 0,0 5 160 0 0,-7 0-96 0 0,7 0 64 0 0,0 1-64 0 0,0-1 32 0 0,0 0 33 0 0,0 1-65 0 0,-7-1 0 0 0,7 0-32 0 0,0 1 0 0 0,0-1 32 0 0,0 0-32 0 0,0 1-32 0 0,0-1-32 0 0,0 0 64 0 0,0 0 32 0 0,0 0-32 0 0,0 1 64 0 0,0-6-64 0 0,0 5-64 0 0,0 1 64 0 0,0-6-31 0 0,0 5 31 0 0,0 1-64 0 0,0-6 32 0 0,-7 5-32 0 0,7 1 32 0 0,0-1 32 0 0,0 0 0 0 0,0 0-32 0 0,0 0 0 0 0,0 1-64 0 0,0-1 96 0 0,0 0-64 0 0,0-5 32 0 0,0 11 0 0 0,0-11-32 0 0,0 6 32 0 0,0-1-32 0 0,0-5 64 0 0,0 5-64 0 0,0 1 0 0 0,0-6 0 0 0,0 0 0 0 0,0 5 32 0 0,0-4 0 0 0,0-2-32 0 0,0 6 0 0 0,0-4 32 0 0,0 4-32 0 0,0-5 32 0 0,0 0-32 0 0,0 6 32 0 0,0-6-32 0 0,0 5 32 0 0,0-5-32 0 0,0 6 0 0 0,0-1 0 0 0,0-5 32 0 0,0 6-32 0 0,0-1-32 0 0,7 0 32 0 0,-7 0 32 0 0,0-4-32 0 0,0 4 0 0 0,0 0 32 0 0,0-5-32 0 0,0 5 32 0 0,7-4-32 0 0,-7-1 0 0 0,0 0 0 0 0,0 0 32 0 0,0 0-32 0 0,0 6 0 0 0,0-6 0 0 0,7 0 32 0 0,-7 5-32 0 0,0-4 32 0 0,0-1-32 0 0,0 0 0 0 0,0 0 0 0 0,0 5 32 0 0,0-10-32 0 0,0 11 0 0 0,0-11 0 0 0,0 4 0 0 0,0 1 0 0 0,0-5 0 0 0,0 0 0 0 0,0 0 0 0 0,0 6 0 0 0,0-6 0 0 0,0 0 0 0 0,0 5 0 0 0,0 0 0 0 0,6-5 0 0 0,-6 5 0 0 0,0 0 0 0 0,0 1 0 0 0,0-6-32 0 0,0 5 0 0 0,7 0-96 0 0,-7 0 0 0 0,0 0-128 0 0,0 0 0 0 0,0-5-129 0 0,0 6-63 0 0,0-1-1 0 0,0-5-95 0 0,0 0-129 0 0,0 0-63 0 0,0 0 31 0 0,0 0-96 0 0,0 0-288 0 0,-7-5-416 0 0,1-1-1026 0 0,-1 1-1280 0 0,7 0-1410 0 0</inkml:trace>
  <inkml:trace contextRef="#ctx0" brushRef="#br0" timeOffset="7">5541 2430 0 0 0,'0'0'256'0'0,"0"0"1506"0"0,0 0-961 0 0,0 0-321 0 0,0 0-96 0 0,0 0 161 0 0,0 0 0 0 0,0 0-33 0 0,0 0-64 0 0,-6 0-63 0 0,6 0-1 0 0,0 0 33 0 0,0 0 63 0 0,0 0-32 0 0,0 0-95 0 0,0 0-1 0 0,0 0 32 0 0,0 6 1 0 0,0-6-1 0 0,0 0 1 0 0,0 5 31 0 0,0-5-32 0 0,0 5-95 0 0,0 0-1 0 0,0 0-64 0 0,0 1 0 0 0,0-1-64 0 0,0 0 1 0 0,0 0-1 0 0,0 0-64 0 0,0 0-32 0 0,6 6 160 0 0,-6-6-64 0 0,0 5 0 0 0,0-5-96 0 0,0 1 33 0 0,7 4 63 0 0,-7-5-128 0 0,0 0 64 0 0,0 1-32 0 0,0-2-32 0 0,0-4 96 0 0,0 6-96 0 0,0-2 64 0 0,0 2 64 0 0,0-6 32 0 0,0 5-31 0 0,0-5 63 0 0,0 5-64 0 0,-7-5-32 0 0,7 0 0 0 0,0 0-32 0 0,0 5-64 0 0,0-5 64 0 0,0 0-96 0 0,0 0 32 0 0,0 5-32 0 0,0-5 0 0 0,0 0 33 0 0,0 0-33 0 0,0 0 0 0 0,0 0 0 0 0,0 0-193 0 0,0 0-255 0 0,0 0-833 0 0,0 0-961 0 0,0 0-1410 0 0,0 0-2914 0 0</inkml:trace>
  <inkml:trace contextRef="#ctx0" brushRef="#br0" timeOffset="8">5576 2564 352 0 0,'-7'6'1794'0'0,"0"-1"-769"0"0,7-5-224 0 0,-7 5 288 0 0,7-5 0 0 0,-7 5-256 0 0,0 0-129 0 0,1-5 65 0 0,-1 5-192 0 0,7 1-97 0 0,-7-1 0 0 0,0-5 33 0 0,0 5-65 0 0,1 0-63 0 0,-1 0-65 0 0,0 1 32 0 0,0-1-127 0 0,0 0-1 0 0,0 0-96 0 0,-7 5 32 0 0,8 1 64 0 0,-8-1 97 0 0,-7 0-1 0 0,7 5 128 0 0,1-4-127 0 0,-1-1-65 0 0,0 6-96 0 0,0-11 0 0 0,1 5 0 0 0,6 0 97 0 0,0 1-65 0 0,-7-1-32 0 0,7-5-32 0 0,0 6 64 0 0,0-6-96 0 0,0 0 0 0 0,-6 5-32 0 0,6 1 33 0 0,0-7-65 0 0,-7 7 32 0 0,7-1-32 0 0,-6 0 32 0 0,-1 1 0 0 0,7-1 32 0 0,-7 0 64 0 0,7 1-32 0 0,-6-1 0 0 0,6 0 0 0 0,-7-4-96 0 0,7 4 64 0 0,0-5-63 0 0,0 5 31 0 0,1-4-64 0 0,-2-2 64 0 0,2 2-32 0 0,-1-2 32 0 0,0 2-32 0 0,7 4-32 0 0,-7-5 64 0 0,0 0-32 0 0,7 1 128 0 0,-7-1-320 0 0,1-5 128 0 0,6 5-64 0 0,-7 0 64 0 0,0 0 0 0 0,0 0 32 0 0,0 1 0 0 0,0-1 0 0 0,-7 0 32 0 0,0 0-32 0 0,7 0 0 0 0,-6 0 32 0 0,6-5-32 0 0,0 6 0 0 0,0-6 0 0 0,1 5 32 0 0,6-5-32 0 0,-7 5 64 0 0,7-5-64 0 0,-7 0 0 0 0,7 0 0 0 0,0 0-64 0 0,-7 0 64 0 0,7 5 64 0 0,0-5-64 0 0,0 0 0 0 0,0 0 0 0 0,0 0 0 0 0,0 0 0 0 0,-7 5-64 0 0,7-5 128 0 0,0 0-64 0 0,0 0 0 0 0,0 0 0 0 0,0 0 0 0 0,0 0-64 0 0,0 0 32 0 0,0 0-128 0 0,0 0-449 0 0,0 0-512 0 0,0 0-577 0 0,7 0-1441 0 0,0 0-2594 0 0</inkml:trace>
  <inkml:trace contextRef="#ctx0" brushRef="#br0" timeOffset="9">5060 1967 897 0 0,'0'-5'1025'0'0,"0"5"-353"0"0,0 0 1 0 0,0 0 0 0 0,0 0-1 0 0,0 0 33 0 0,0 0-96 0 0,0 0 31 0 0,0 0 65 0 0,0 0 64 0 0,0 0-97 0 0,0 0-31 0 0,0 0-33 0 0,0 0-63 0 0,0 0-97 0 0,0 0 33 0 0,0 0-1 0 0,0 0 33 0 0,0 0-97 0 0,0 0-96 0 0,0 0 1 0 0,0 0-65 0 0,0 0-192 0 0,0 0 32 0 0,0 0 32 0 0,0 0-96 0 0,0 0 0 0 0,0 0 96 0 0,0 0-63 0 0,0 0 31 0 0,0 5-32 0 0,0-5 64 0 0,0 6-32 0 0,0-6-32 0 0,0 0-64 0 0,0 5 64 0 0,0 0 0 0 0,0-5 0 0 0,0 5-32 0 0,0-5 32 0 0,0 5 0 0 0,0 0 0 0 0,0-5-96 0 0,0 5 64 0 0,0-5 64 0 0,0 6-96 0 0,0-6 32 0 0,0 0 0 0 0,0 4 1 0 0,0-4-1 0 0,0 0-32 0 0,0 5 0 0 0,0-5 0 0 0,0 0 32 0 0,0 0 0 0 0,0 0-32 0 0,0 0 0 0 0,0 0 32 0 0,0 0 0 0 0,0 0 32 0 0,0 0-32 0 0,0 0-32 0 0,0 0 64 0 0,0 0 0 0 0,0 0-32 0 0,0 0-64 0 0,0 0-288 0 0,0 0-353 0 0,0 0-512 0 0,0 0-737 0 0,0 0-1409 0 0,0 0-1249 0 0</inkml:trace>
  <inkml:trace contextRef="#ctx0" brushRef="#br0" timeOffset="10">5060 1962 96 0 0,'0'0'32'0'0,"0"0"128"0"0,0 0 481 0 0,0 0-97 0 0,0 0 1 0 0,0 0-33 0 0,0 0 65 0 0,0 0-1 0 0,0 0-95 0 0,0 0 31 0 0,0 0 1 0 0,0 0-193 0 0,0 0 1 0 0,0 0 63 0 0,0 0-64 0 0,0 0 33 0 0,0 0 63 0 0,0 0 32 0 0,0 0-191 0 0,0 0 127 0 0,0 0-96 0 0,0 0-32 0 0,7 0 65 0 0,-7-5-33 0 0,0 5 0 0 0,0 0-63 0 0,0 0-33 0 0,0 0 64 0 0,7 0-32 0 0,-7 0 0 0 0,0 0 1 0 0,7-5-1 0 0,-7 5 32 0 0,0 0 32 0 0,7 0-128 0 0,-7-5 33 0 0,0 5-33 0 0,7 0-64 0 0,-7 0 64 0 0,6-6 64 0 0,-6 6-128 0 0,0 0 32 0 0,8-5-96 0 0,-8 5 65 0 0,0 0-1 0 0,6-5-64 0 0,-6 5-64 0 0,0-5 64 0 0,7 5 0 0 0,-7 0-32 0 0,0 0 64 0 0,7-5-64 0 0,-7 5 32 0 0,0 0 0 0 0,0 0-32 0 0,0-5 32 0 0,7 5-32 0 0,-7 0 0 0 0,0 0 32 0 0,0 0 0 0 0,0 0 32 0 0,0 0-64 0 0,0 0 0 0 0,0 0 0 0 0,0 0 0 0 0,0 0 0 0 0,0 0 0 0 0,0 0 0 0 0,0-6 32 0 0,0 6-32 0 0,0 0 32 0 0,0 0-32 0 0,0 0 32 0 0,7 0-32 0 0,-7 0-32 0 0,0 0 32 0 0,0 0 32 0 0,0 0-32 0 0,0 0 32 0 0,0 0-32 0 0,0 0 0 0 0,0 0 0 0 0,0 0-32 0 0,0 0 32 0 0,0 0 0 0 0,0 0-32 0 0,0 0 32 0 0,0 0 32 0 0,0 0-32 0 0,0 0 0 0 0,0 0 0 0 0,0 0 0 0 0,0 0 0 0 0,0 0 0 0 0,0 0 0 0 0,0 0 0 0 0,0 0 0 0 0,0 0 0 0 0,0 0 0 0 0,0 0-32 0 0,0 0 32 0 0,0 0-32 0 0,0 0 0 0 0,0 0 32 0 0,0 0 0 0 0,0 0 0 0 0,0 0 0 0 0,0 0 32 0 0,0 0-64 0 0,0 0-32 0 0,0 0 32 0 0,0 0 0 0 0,0 0 0 0 0,0 0 32 0 0,0 0 32 0 0,0 0-32 0 0,0 0 0 0 0,0 0 0 0 0,0 0 0 0 0,0 0 0 0 0,0 6 0 0 0,0-6 0 0 0,0 0 32 0 0,0 0-32 0 0,0 0 0 0 0,0 0 32 0 0,0 5-32 0 0,0-5 64 0 0,0 5-64 0 0,0-5 32 0 0,0 5 0 0 0,0-5 0 0 0,0 5-64 0 0,0-5 64 0 0,0 0 0 0 0,0 5 0 0 0,0 1-32 0 0,0-6 64 0 0,0 0-32 0 0,0 5-32 0 0,0-5 32 0 0,0 0 0 0 0,0 5-64 0 0,0-5 64 0 0,0 0-32 0 0,0 0 0 0 0,0 5 0 0 0,0-5 0 0 0,0 0 0 0 0,0 0 32 0 0,0 5-32 0 0,0-5 0 0 0,7 6 0 0 0,-7-6 32 0 0,0 5-32 0 0,0 0 32 0 0,0-5-32 0 0,0 0 32 0 0,0 5-32 0 0,0-5 0 0 0,0 5 0 0 0,0-5 0 0 0,0 0 0 0 0,0 5 0 0 0,0-5 0 0 0,0 0 32 0 0,0 0 0 0 0,0 0-32 0 0,0 0 129 0 0,0 0-33 0 0,0 0-96 0 0,0-5 0 0 0,0 5-32 0 0,0 0-64 0 0,0 0 32 0 0,0 0-129 0 0,0-5 1 0 0,0 5 96 0 0,0 0-96 0 0,0 0 0 0 0,0 0 0 0 0,0 0-33 0 0,0-5 129 0 0,0 5-96 0 0,0 0 160 0 0,0 0-128 0 0,0 0-32 0 0,0 0-1 0 0,0 0 97 0 0,0 0 0 0 0,0 0 0 0 0,0 0 64 0 0,0 0-64 0 0,0 0 32 0 0,0 0 32 0 0,0 0 32 0 0,0 0 0 0 0,0 0 0 0 0,0 0 0 0 0,0 0 0 0 0,0 0 0 0 0,0 0 0 0 0,0 0 0 0 0,0 0 0 0 0,0 0 0 0 0,0 0 0 0 0,0 0 0 0 0,0 0 0 0 0,0 0 0 0 0,0 5 0 0 0,0-5 0 0 0,0 0 32 0 0,0 0 32 0 0,0 0 0 0 0,-7 0 0 0 0,7 0 0 0 0,0 0 32 0 0,0 5-32 0 0,-7-5-32 0 0,7 0 97 0 0,0 0-33 0 0,-7 0 0 0 0,7 0-32 0 0,0 5 32 0 0,-7-5 0 0 0,7 0-64 0 0,-7 0-32 0 0,7 0 32 0 0,-6 0 0 0 0,6 5 64 0 0,-8-5-96 0 0,8 0 0 0 0,-6 0 32 0 0,6 0-32 0 0,0 0 32 0 0,-7 6 0 0 0,7-6-32 0 0,0 0 0 0 0,-7 0 0 0 0,7 0-32 0 0,0 0 64 0 0,0 0 0 0 0,-7 0-32 0 0,7 0 0 0 0,0 0 0 0 0,0 0 0 0 0,0 0 0 0 0,0 0-32 0 0,0 0 0 0 0,0 0 64 0 0,0 0-288 0 0,0 0-256 0 0,0 0-225 0 0,0 0-769 0 0,0 0-896 0 0,0 0-352 0 0,0 4-2051 0 0</inkml:trace>
  <inkml:trace contextRef="#ctx0" brushRef="#br0" timeOffset="11">4984 1967 96 0 0,'0'0'224'0'0,"0"0"577"0"0,0 0-256 0 0,0 0-97 0 0,0 0 0 0 0,0 0-31 0 0,0 0-193 0 0,0 0-64 0 0,0 0-32 0 0,0 0 64 0 0,0 0 97 0 0,0 0-33 0 0,0 0 0 0 0,0 0-128 0 0,0 0 65 0 0,0 0-97 0 0,0 0 192 0 0,0-5-96 0 0,0 5 96 0 0,0 0-31 0 0,0 0-1 0 0,0 0-32 0 0,0 0 0 0 0,0 0-96 0 0,0 0 65 0 0,0 0-33 0 0,0 0-32 0 0,0 0-32 0 0,0 0 128 0 0,0 0-64 0 0,0 0-32 0 0,0 0 65 0 0,0 0-1 0 0,0 0-32 0 0,0 0 0 0 0,0 0 0 0 0,0 0-64 0 0,0 0 32 0 0,0 0-160 0 0,0 0 129 0 0,0 0-65 0 0,0 0 0 0 0,0 0 0 0 0,0 0 0 0 0,0 0 64 0 0,7 0 64 0 0,-7 0 64 0 0,0 0 0 0 0,7 0 65 0 0,-7 0-129 0 0,7 0 64 0 0,-7 0-32 0 0,7 0-32 0 0,-7 0 0 0 0,7 0-31 0 0,-7 0 31 0 0,7 0-64 0 0,-7 0 64 0 0,7 0-96 0 0,-7 0-64 0 0,7 0 96 0 0,-7 0-32 0 0,0-5-32 0 0,7 5 0 0 0,-7 0-32 0 0,0 0 0 0 0,0 0 0 0 0,0 0 0 0 0,0 0 0 0 0,7 0 0 0 0,-7 0 0 0 0,0 0-224 0 0,6 0-288 0 0,-6 0-321 0 0,0 0-513 0 0,7 0-511 0 0,-7 0-578 0 0,0 5-1152 0 0</inkml:trace>
  <inkml:trace contextRef="#ctx0" brushRef="#br0" timeOffset="12">5040 1905 192 0 0,'0'0'1281'0'0,"0"0"-608"0"0,0 0-225 0 0,0 0-127 0 0,0 0 31 0 0,0 0 32 0 0,0 0-63 0 0,0 0-65 0 0,0 0 353 0 0,0 0-65 0 0,0 0 65 0 0,0 0-161 0 0,0 0 1 0 0,-7 0-33 0 0,7 5-32 0 0,0-5-63 0 0,-7 0 127 0 0,7 6-192 0 0,0-6 65 0 0,-7 0-65 0 0,7 5-32 0 0,0-5-32 0 0,-7 5 0 0 0,7-5-31 0 0,-7 5-33 0 0,0 0-32 0 0,7-5-32 0 0,-7 5 0 0 0,7 1-32 0 0,-7-6 0 0 0,7 0 0 0 0,0 5-32 0 0,-6-5 64 0 0,6 0-64 0 0,0 5 0 0 0,0-5 0 0 0,0 0 0 0 0,0 0 0 0 0,0 0-64 0 0,0 0-417 0 0,0 0-191 0 0,0 0-321 0 0,6 0-737 0 0,-6 0-480 0 0,7-5-1153 0 0</inkml:trace>
  <inkml:trace contextRef="#ctx0" brushRef="#br0" timeOffset="13">5033 1910 865 0 0,'0'0'1409'0'0,"0"0"-416"0"0,0 0-256 0 0,0 0-97 0 0,7 0 1 0 0,-7 0-129 0 0,0 0 33 0 0,0 0-129 0 0,7 0-63 0 0,-7 0 63 0 0,7 0-128 0 0,-7 0 65 0 0,6 0-129 0 0,1 0-64 0 0,-7 0 0 0 0,7 0 0 0 0,0 0-128 0 0,0 6 97 0 0,0-6-33 0 0,-1 0-64 0 0,-6 5-32 0 0,8-5 0 0 0,-2 0 32 0 0,1 5 32 0 0,0-5-32 0 0,0 0 0 0 0,0 0 0 0 0,-7 0 0 0 0,7 0-32 0 0,-7 0-32 0 0,7 0 32 0 0,-7 0 32 0 0,7 0 32 0 0,-7 0 0 0 0,0 0-64 0 0,0 0-160 0 0,0 0-353 0 0,0 0-512 0 0,0 0-640 0 0,0 0-737 0 0</inkml:trace>
  <inkml:trace contextRef="#ctx0" brushRef="#br0" timeOffset="14">4984 1957 0 0 0,'0'0'320'0'0,"0"0"801"0"0,0 0-448 0 0,0 0-193 0 0,0 0-95 0 0,0-5 31 0 0,0 5 33 0 0,0 0-33 0 0,0 0-64 0 0,0 0-95 0 0,0 0 63 0 0,0 0-160 0 0,0 0-96 0 0,0 0 32 0 0,0 0 128 0 0,0 5-63 0 0,0-5 63 0 0,0 0 0 0 0,0 0 64 0 0,0 5-192 0 0,0-5 65 0 0,0 5 31 0 0,0-5 64 0 0,0 6-96 0 0,0-6-96 0 0,0 5 96 0 0,0 0-64 0 0,0-5-96 0 0,0 5 32 0 0,0 0 0 0 0,0-5 0 0 0,0 5 1 0 0,7-5-1 0 0,-7 5 0 0 0,0-5-32 0 0,0 6 32 0 0,0-6-32 0 0,0 0 0 0 0,0 0 0 0 0,0 0-32 0 0,0 4 32 0 0,0-4 32 0 0,0 0-32 0 0,0 5 0 0 0,0-5 0 0 0,0 0 0 0 0,0 0 64 0 0,0 0-64 0 0,0 0 0 0 0,0 0 64 0 0,0 0 32 0 0,0 0 0 0 0,0 0 0 0 0,0 0-96 0 0,0 0 0 0 0,0 0 32 0 0,0 0-32 0 0,7 0 0 0 0,-7 0 0 0 0,0 0-32 0 0,0 0 64 0 0,0 0-64 0 0,0 0 32 0 0,7-5 0 0 0,-7 5 0 0 0,0 0 32 0 0,0 0 32 0 0,7 0-32 0 0,-7 0 0 0 0,7 0 32 0 0,0-4-32 0 0,-7 4 64 0 0,7 0 32 0 0,0 0-31 0 0,0 0 31 0 0,0 0-64 0 0,-7 0 32 0 0,6-6-64 0 0,1 6 0 0 0,0 0-32 0 0,-7 0-32 0 0,7 0 32 0 0,-7 0 0 0 0,0 0 0 0 0,0 0 32 0 0,0 0-416 0 0,7 0-577 0 0,-7 0-481 0 0,0 0-736 0 0,0 6-2210 0 0</inkml:trace>
  <inkml:trace contextRef="#ctx1" brushRef="#br1">5206 1148,'-1'0,"-1"1,-3 0,1 1,-1 0,0 0,-2 2,1-1,1 1,-1 0,0-1,2 1,-1-1,0 0,0 1,-1-1,-1-1,0 1,1 0,1 0,1 0,-1 0,1-1,-2 1,1-1,1 2,-2-1,1 0,-2 1,1 0,-1 1,0-1,0 1,0 1,0 0,0-2,1 0,0 0,0 1,1-1,0 1,0 0,0 1,-2-1,-1 0,0 0,-1 0,-1 0,1 0,2-1,0-1,1 1,0-1,1 1,0-1,2 1,-2-1,1 0,0 1,-1 0,1 1,-3-1,-1 1,0 0,-1 1,-1-1,1 1,1-1,-1 0,1 0,1 1,1-1,1 0,0-2,2 2,-1-1,1 1,-2-1,0 1,-1 1,1-1,0 0,0 1,0-1,-1 0,-1 0,0 1,-1-2,3 0,-1-1,1 0,1 0,0-1</inkml:trace>
  <inkml:trace contextRef="#ctx1" brushRef="#br1" timeOffset="1">5319 1154,'-1'0,"-1"0,-1 1,-1 1,-1 0,0 1,0 0,1 0,0-1,-2 1,2 0,0 0,-1 1,-1 0,1 0,0 1,0-2,0 2,1-1,0 0,0 1,-1 0,1 0,0 0,-1-1,-1 1,0-1,-1 0,1 1,-1 0,-2 0,0 0,1 0,-1 0,3-1,-2 0,1 0,0 1,-1 0,1 0,0-1,0 0,-1 1,1-1,0 0,0 2,0-3,1 2,0-2,0 1,1 0,-1 0,0 0,-1-1,2 1,-1-1,2 0,1 1,0-1,-1-1,1 0,-2 1,2 0,-1-1,0 2,-2 1,1 0,1-1,-2 0,0 0,0 1,-1-1,2 1,-1-1,2 1,0-2,0 0,0-1,1 1,0 0,-1 0,1-1,0 1,-1 0,1 1,-1-1,1 1,-1 0,1-2,-1 1,1 0,-1 0,0 0,2 0,-1 0,0 0,0-1,0 1,-1 0,1 0,1 0,-1 1,0-1,0 0,0 0,0-1,-1 1,2 0</inkml:trace>
  <inkml:trace contextRef="#ctx1" brushRef="#br1" timeOffset="2">4672 1532,'0'-1,"-1"0,0 0,-1 3,1 0,0 2,0 1,1 0,0 0,0 0,0 1,0 0,0-1,2 1,-1-1,1 0,-1 0,0 0,-1 1,1-1,-1 1,0-1,1 0,1 0,-1 0,0 1,0-1,-1 0,1 1,-1-1,0 0,0 0,0 1,0-1,0 1,0 0,0 1,-1-1,1 0,0 0,-1 0,0 0,-1 1,1-1,0 0,-1-2,1 1,-1-1,1 1,0-1,0 0,1 2,0-1,0 0,-1 0,0 0,-1 1,1-1,0 1,-1-1,1 0,-1 0,1 0,0 1,1-1,0 1,-1-1,1 0,1 0,-1 0,0 0,0 1,0 0,0-1,0 0,0 0,0 0,0 0,0 1,0-1,0 0,0 1,0-1,0 0,0 0,0 1,1-2,0 0,1 0,-1 1,0-1,-1 1,1 0,-1 0,0 1,0-1,0 0,-1 0,1 1,0-1,0 1,0-1,0 0,0 0,0 0,0 1,0-1,0 0,0 0,-1 1,0-1,-1 0,1 1,-1 1,0-1,0 0,1 0,0 0,1-1,-1 1,1-1,0 0,0 0,1 0,-1 1,0-1,0 1,0 0,0 0,0 0,0 2,0-2,0 2,-2-2,1-1,-1 1,1 0,0 0,1 2,0-1,-1 0,1 1,0-1,1 0,-1 0,0-2,0 2,0 0,0-1,0 0,0 0,0-1,0 1,0 0,0-1,0 0,0 0,0 0,0 0,0 1,0 0,0 0,0 2,0 0,0 0,0-1,0 1,0 0,0-1,0 0,0-1,0-1,0 0,0 0,0 0,0 1,0 0,0 0,0 2,0-1,0 0,0 0,0 0,0 2,0-2,0 1,0 0,-1 0,-1 0,0 0,1-1,0 1,1 1,-1-2,1 2,0 1,0-2,0 1,-1-1,-1 0,1-2,0 1,0-2,1 2,-2-1,0 1,1-1,0 1,0 0,1 0,-2 0,0 0,1 0,0-1,0-1,0 1,1-1,0 0,0 0,0 0,0 1,0-1,0 0,0 0,0 0,1 0,-1 1,0-1,0 1,0-1,0 0,-1 1,1 1,0-1,0 0,0 0,0-1,0 1,2-1,-1 1,1-1,0 0,1 0,-2 0,1 0,0 2,0-1,0 1,0 2,-2 0,1 1,-1 0,0 1,0-2,0 1,1-1,0 0,1-2,-1 0,0 0,1-1,-1-1,1 0,-1 0,0 1,1-1,0 0,-1 0,0 0,0 1,0-1,-1 0,0-2,0-4,0-2</inkml:trace>
  <inkml:trace contextRef="#ctx1" brushRef="#br1" timeOffset="3">4799 1548,'-1'0,"-1"1,1 1,0 1,0 1,0 1,1 0,-2 1,1-1,0 0,-1 1,2-1,-1 0,1 1,-1-1,1 1,1-1,-1 0,0 0,0 0,0 1,0-1,0 0,0 1,0-1,0 1,0 1,-1-1,-1 1,1 0,-1 1,-1 0,1 1,0-2,0 1,0 0,0-2,1 1,0-1,-1-1,1 1,-1-1,1 0,0 1,1-1,0 0,-1 0,-1 0,0 0,1 1,1-1,-1 0,1 0,-1 0,-1 1,0-1,1 1,0-1,1 0,0 0,0 0,0 0,0 1,0 0,0-1,0 0,0 0,0 0,0 0,0 1,0-1,0 0,0 1,0-1,0 0,0 0,0 1,0-1,0 0,0 0,-1 0,-1 1,0-1,1 1,1-1,-1 0,1 0,0 0,0 1,0-1,0 1,0-1,0 0,0 0,0 0,0 1,0-1,0 0,0 0,0 1,0-1,0 0,0 0,0 1,0-1,0 0,0 0,0 0,0 1,0-1,0 1,0-1,0 0,0 0,0 0,0 1,0-1,0 1,0-1,0 0,0 0,0 0,0 1,0-1,0 0,0 0,0 1,0-1,0 0,0 1,0-1,0 0,0 0,0 0,0 0,0 1,0 0,0-1,0 0,0 0,0 0,0 0,0 1,0-1,0 0,0 1,0-1,0 0,0 0,0 1,0-1,0 0,0 0,0 0,0 1,0-1,0 1,0-1,-1 0,-1 0,0 0,1 0,0 2,1-1,0 1,0-1,0 0,0-1,0 1,-1 0,-1-1,0 0,1 0,0 1,1 1,0 0,0 1,0 0,-2 0,1-1,-1-1,1 0,0 0,1 0,0 0,-1 0,1 1,1 0,-1-1,0 1,0-1,0 0,0 0,-1-1,-1 1,0 1,0 0,0 0,0 1,0 1,1-1,0 0,1-1,0-1,-1 0,0-1,-1 0,1 1,0 1,1-1,-1 1,1 0,0 1,0 0,0-1,1-1,-1 1,0-2,0 1,0-1,0 0,0 1,0 1,0-1,0 2,0 0,0 1,0 0,0-1,0 2,0-1,0 1,1 0,1 0,-1 0,0-1,0 0,0-1,-1 0,0-1,0-1,0 0,0 0,0-1,1 0,1 1,-1-1,0 0,0 0,1 0,-1-1,1 2,0-1,-2 2,2-1,0 1,0-1,-1 0,-1 0,1-1,-1 1,0-1,1 0,1 0,-1 1,1-1,-2 0,2 0,0 0,0 1,0-1,1-1,2-2,0-1</inkml:trace>
  <inkml:trace contextRef="#ctx1" brushRef="#br1" timeOffset="4">5305 1174,'-2'0,"1"1,0 1,-1 1,2 2,-1-1,1 1,0 1,0-1,0 0</inkml:trace>
  <inkml:trace contextRef="#ctx1" brushRef="#br1" timeOffset="5">5312 1369,'-2'0,"1"1,0 1,-1 1,2 1,-1 1,1 0,0 0</inkml:trace>
  <inkml:trace contextRef="#ctx1" brushRef="#br1" timeOffset="6">5291 1253,'0'1,"1"2,1 2,-1 0,0 1,0 0,1 1,0-1</inkml:trace>
  <inkml:trace contextRef="#ctx1" brushRef="#br1" timeOffset="7">5319 1479,'0'2,"0"1,0 2,0 2,0 0,0-1,0 0,-1 0,-1-1</inkml:trace>
  <inkml:trace contextRef="#ctx1" brushRef="#br1" timeOffset="8">5340 1716,'0'1,"0"1,0 1,0 1,0 1,0 1,0-2</inkml:trace>
  <inkml:trace contextRef="#ctx1" brushRef="#br1" timeOffset="9">5340 1890,'0'0,"0"3,0 0,-1 0,-1 1,1 0,0 0,-1 1,2 0,0 1,-1-1,1 0,0 0,1 1,-1-2</inkml:trace>
  <inkml:trace contextRef="#ctx1" brushRef="#br1" timeOffset="10">5340 2079,'0'1,"0"1,0 1,0 1,0 1,1-1,1 1,-1-1,2 0,-1-2</inkml:trace>
  <inkml:trace contextRef="#ctx1" brushRef="#br1" timeOffset="11">5361 2211,'0'0,"-1"3,-1 0,1 1,-1 1,1 0,0 0,-1 1,1-1,-1 1,1-1,1 0,0 0,-1 1,2 0,-1-2</inkml:trace>
  <inkml:trace contextRef="#ctx1" brushRef="#br1" timeOffset="12">5333 2384,'-1'1,"-1"1,1 3,0 2,0 0,0 0,0-1,1 0</inkml:trace>
  <inkml:trace contextRef="#ctx1" brushRef="#br1" timeOffset="13">5333 2468,'0'1,"0"1,0 2,0-1</inkml:trace>
  <inkml:trace contextRef="#ctx1" brushRef="#br1" timeOffset="14">5333 2468,'-1'5,"-1"3,1 1,0 0,1-1,1 0,0-2,0 0,0 0,-1-1,1 0,-1 0,2 0,-1 0,0 1,0-1,1-1,1-1</inkml:trace>
  <inkml:trace contextRef="#ctx1" brushRef="#br1" timeOffset="15">5340 2626,'-1'0,"-1"1,1 1,0 1,1 0,1 0</inkml:trace>
  <inkml:trace contextRef="#ctx1" brushRef="#br1" timeOffset="16">4785 3131,'0'-1,"1"-1,2 0,0-1,1 0,-1 0,1 0</inkml:trace>
  <inkml:trace contextRef="#ctx1" brushRef="#br1" timeOffset="17">4771 3105,'0'-1,"1"0,1-1,0-1,3-1,0 0,0-1,1 1,0 0,-1 0,2-2,-1 3,-1-2,1 2,-1-2,0 0,-1 1,0 1</inkml:trace>
  <inkml:trace contextRef="#ctx1" brushRef="#br1" timeOffset="18">4982 2921,'0'-2,"1"1,0-3,2 1,1-3,0 1,0 0,2 0,-1-1,-1 1,1-1,0 1,-1 0,2-1,-2 2</inkml:trace>
  <inkml:trace contextRef="#ctx1" brushRef="#br1" timeOffset="19">5073 2815,'1'-1,"2"-2,1-3,2 0,-1-1,1 0,-1-1,2 1,1 0,1-1,-3 2,1 0,-1 0,-1 3</inkml:trace>
  <inkml:trace contextRef="#ctx1" brushRef="#br1" timeOffset="20">5213 2684,'0'-1,"1"-1,1-1,1 0,0-1,0 1,1-1,-1 2</inkml:trace>
  <inkml:trace contextRef="#ctx1" brushRef="#br1" timeOffset="21">5291 2615,'1'0,"3"-3,2-1,0 0,0 1,-1 0</inkml:trace>
  <inkml:trace contextRef="#ctx1" brushRef="#br1" timeOffset="22">5263 2595,'1'-1,"1"-1,3 0,1-1,0 2,-1-1,1 0,0 1,-1-1</inkml:trace>
  <inkml:trace contextRef="#ctx1" brushRef="#br1" timeOffset="23">5213 2615,'-1'1,"0"1,-3 4,0 0,-2 1,2 0</inkml:trace>
  <inkml:trace contextRef="#ctx1" brushRef="#br1" timeOffset="24">5108 2715,'-1'2,"-1"-1,-2 4,0 0,-1 1,-1 0,1 0,1 0,0-1,1 1</inkml:trace>
  <inkml:trace contextRef="#ctx1" brushRef="#br1" timeOffset="25">5017 2800,'-1'0,"-1"0,-2 5,0 0,-1 2,0-1,0 1,1 0,0 0,1-1</inkml:trace>
  <inkml:trace contextRef="#ctx1" brushRef="#br1" timeOffset="26">4925 2899,'-1'0,"0"1,-2 1,-1 2,0 0,1 1,-1 0,1 0,0 1,-1-1,1 1,-1 0</inkml:trace>
  <inkml:trace contextRef="#ctx1" brushRef="#br1" timeOffset="27">4820 3005,'-1'1,"-3"3,-2 3,0 2,0-1,0 2,-1-1,1 0,0-1,1 2,-1 0,2-1</inkml:trace>
  <inkml:trace contextRef="#ctx1" brushRef="#br1" timeOffset="28">5277 2421,'0'1,"0"1,0 2,0 1,0 1,0 0,0 0,0 0,0 1,0-1,0 2,0-1,0 1,0-2,0 0,0-1</inkml:trace>
  <inkml:trace contextRef="#ctx1" brushRef="#br1" timeOffset="29">5270 2268,'0'1,"0"1,0 3,0 0,0 1,0 1,0 0,0 0,0-1,0 1,0-1,0-1,0-1</inkml:trace>
  <inkml:trace contextRef="#ctx1" brushRef="#br1" timeOffset="30">5277 2042,'0'1,"0"3,0 1,0 3,1 0,0 0,2 0,0 1,-1 0,2 1,-2-2,0 2,0-2,-1 0,-1-2</inkml:trace>
  <inkml:trace contextRef="#ctx1" brushRef="#br1" timeOffset="31">5277 1810,'0'2,"0"-1,1 8,2 0,0 3,1-1,0-1,-2 0,0-2</inkml:trace>
  <inkml:trace contextRef="#ctx1" brushRef="#br1" timeOffset="32">5277 1490,'0'1,"0"1,0 5,1 2,0 1,2 0,0 2,-1-1,2 0,-2-4</inkml:trace>
  <inkml:trace contextRef="#ctx1" brushRef="#br1" timeOffset="33">5242 1321,'0'1,"0"1,1 4,2 2,0-1</inkml:trace>
  <inkml:trace contextRef="#ctx1" brushRef="#br1" timeOffset="34">5256 1232,'0'1,"0"1,0 4,0 3,1 0,0 2,2 1,0-1,-1-1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05T07:12:48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1 352 0 0,'-27'0'3588'0'0,"27"0"-2339"0"0,0 0-576 0 0,0 0-513 0 0,0 0-32 0 0,0 0-64 0 0,0 0-288 0 0,27 0-449 0 0,-27 0-640 0 0,0 27-1954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5T07:13:39.6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383 460,'-5'-5,"-6"-1,-5 1,-6 0,-2 2,-3 0,0 2,-2 1,1 4,0 7,0 6,6 5,0 2,1 3,3 6,1 1,2 5,5 4,3 0,3-3,3-3,5-4,8-3,5-7,5-6,8-7,7-5,8-8,0-3,2-6,2-5,-3 1,-5-2,-4 2,-4 4,-8 3</inkml:trace>
  <inkml:trace contextRef="#ctx0" brushRef="#br0" timeOffset="684.23">869 568,'-5'0,"-5"0,-7 5,-4 5,-4 7,-1 4,-2 4,4 1,2 2,5 0,4 1,6-1,7-5,5-2,5-4,7-5,3-5,9-3,4-3,0-6,0-6,-1-7,-2-4,-1-3,-6-3,-2 0,-4 0,-6 0,1 0,-3 0,-2 1,-2-1,-7 1,-8 0,-6 5,-6 6,-3 10,2 11,6 9,5 7,9 4,6 3,6 1,7 0,5 0,-2-1,2 0,1 0,2-5,1-2,1-5,0-4,1-5,1-4,-1-1,-4-2</inkml:trace>
  <inkml:trace contextRef="#ctx0" brushRef="#br0" timeOffset="1089.06">1599 1,'-5'0,"-6"0,-1 4,-3 7,1 6,3 4,3 3,3 3,2 5,3 3,0 3,0 6,1 3,-1 4,1 2,-1 1,0 1,1 0,3-5,2-1,5-10,-1-6,4-9,4-4,3-5,-2-10,-4-11,0-4,-3-4,-3-1</inkml:trace>
  <inkml:trace contextRef="#ctx0" brushRef="#br0" timeOffset="1368.24">1166 406,'5'0,"5"0,21 0,13 5,9 1,-1 0,1-2,0 0,-4-2,-6-1,-5-1,-6 5,-2 1,-3-1,0 0,-6 2,-6 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5T07:14:25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0,'0'5,"4"1,2 5,0-1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8T01:16:11.40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28 33,'0'3,"0"3,0 5,2 2,1 0,3-2,0-7,0-7,0-6,-3-3,-4-3,-3 1,-2 0,1 2,-3 4,0 2,1 6,-1 5,2 6,2 2,1 3,3 1,4-2,1-3,3-4,1-6,0-7,0-5,-3-4,-1-2,-5 1,-2 7,-4 7,0 6,1 6,0-2,3-3</inkml:trace>
  <inkml:trace contextRef="#ctx0" brushRef="#br0" timeOffset="1">586 50,'-2'0,"-2"0,-1 3,-1 4,-1 0,2 2,1 4,2-2,4-2,3-7,0-4,1-7,-3-4,-2 0,-3 3,-1 5,-3 4,2 5,-2 1,1 4,2 3,0 2,3-2,3-2,2-3,2-3,2-2,-1-4,-1-2,1-3,-4-3,-1-3,-2-2,-1 0,-4 5,0 6,-3 3,2 6,-1 1,3 0,1-4,1-2</inkml:trace>
  <inkml:trace contextRef="#ctx0" brushRef="#br0" timeOffset="2">1097 119,'-1'-4,"-3"1,-2-1,-1 1,0 4,3 2,4-1,1-2,2-5,1-1,0-2,-2 0,-4 0,-1 3,-5 1,2 6,1 4,-1 1,1 4,1 1,3 2,1-2,1 1,3-2,1-3,1-7,0-2,1-4,0-5,0 0,-2 0,-1-4,-2 0,0-1,-3 1,-2 3,-2 7,0 4,-1 5,1 1,0 3,1 3,-1 2,2 1,0-1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5T07:14:23.688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53 54,'0'5,"0"6,0 19,0 14,-4 9,-2 0,0 0,1 0,-3 0,0 1,1 0,2-5,1-5,7-11,2-7,1-7</inkml:trace>
  <inkml:trace contextRef="#ctx0" brushRef="#br0" timeOffset="465.84">53 0,'5'0,"6"5,5 1,5 0,4-1,2-2,-4 4,-1 0,-4 4,-6 4,1 0,-3 2,-3 3,-2 2,-2 2,-2 2,-1 1,0 0,-1 1,0-1,-4-4,-6-6,-5-7,-6-4,-2-3,-3-3,-1-5,0-2,0-5,0 0,5 2</inkml:trace>
  <inkml:trace contextRef="#ctx0" brushRef="#br0" timeOffset="1033.34">513 190,'0'4,"0"16,0 9,0 4,0 1,0-1,0-1,0-2,0-1,4-5,7-8,1-5</inkml:trace>
  <inkml:trace contextRef="#ctx0" brushRef="#br0" timeOffset="1997.1">783 54,'-5'0,"-1"-4,5-2,7 0,7 1,6 2,5 1,2 1,2 5,0 7,-4 5,-7 6,-10-2,-11 1,-10 1,-2 1,-3 2,-3 1,-2 1,2 0,2 0,3 1,4-1,10-5,10-5,8-6,6-6,4-2,2-3,2-1,0 0,0 0,-1-4,0-2,0 0,-1 7,-5 3</inkml:trace>
  <inkml:trace contextRef="#ctx0" brushRef="#br0" timeOffset="2270.89">783 271,'-5'0,"-5"0,2 0,4 4,6 2,8 0,7-1,5-2,3-1,2-1,1 0,1-1,-1 0,0-1,0 1,0 0,-1 0,0 0,5 0,-4 0</inkml:trace>
  <inkml:trace contextRef="#ctx0" brushRef="#br0" timeOffset="2753.04">1188 0,'-4'0,"2"0,7 0,7 0,6 0,4 0,4 0,1 0,1 5,-4 6,-7 5,-5 5,-6 4,-7 2,-9 0,-3 2,-3 3,0 3,-1-2,3-1,2-1,10-6,8-8,8-6,7-5,4-4,2-2,2-6,-1-1,-4 0</inkml:trace>
  <inkml:trace contextRef="#ctx0" brushRef="#br0" timeOffset="2986.11">1134 244,'5'0,"10"0,8 0,4 0,2 0,1 0,4 0,2 0,-2 0,-1 0,-2 0,-2 4,-1 7,0 1,-6-2</inkml:trace>
  <inkml:trace contextRef="#ctx0" brushRef="#br0" timeOffset="3502.78">1864 109,'-5'0,"-10"0,-8 0,-4 0,-2 0,-1 4,0 7,1 1,-5 3,5 4,2 3,1 2,5 2,6 1,5 1,10-5,9-6,7-6,6-10,4-4,2-7,5-6,2 0,-5-3,-4-2,0-2,-6-2,-1-1,-4-1,-5 0,-8 4,-4 11,-3 11,5 7,2 7,5 5,2 5,4 2,4 3,8 0,5-5,2 0,0-6,-1-5,-1-4,3 0,2 0,-2-2,-1 2,-7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8-03-22T07:41:09.17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29662 10930 48 0,'-1'0'245'0,"1"0"-165"0,0-7-42 16,8 3-10-16,2 0 7 0,7-1 5 15,6 5-3-15,3 0-8 16,4-1-10-16,2 1-4 0,0-3-5 16,0 3-3-16,1 0-4 0,-1 0 1 0,5 0-2 15,-3 0-2-15,-9-1 3 0,0 1-1 16,-8-5-2-16,-11 5 2 0,-2 0-1 15,-4-1-2-15,0 1 4 0,-12 0-1 16,-11 0-1-16,-8 0-2 0,-9 0 2 16,-5 0 0-16,-9 1-1 0,-7 4 0 0,3-3 0 15,-3 4 0-15,7-4 0 0,11 3 0 16,13-2 0-16,9-1 0 16,16 3 1-16,2-5-2 0,3 0 1 15,0 0-2-15,7 0 1 0,16 1 4 16,9-1-1-16,8 0 0 0,9 0-2 0,0-3 0 15,1-3 2-15,7 1-1 0,-6 3-2 16,-3-4 2-16,-2 4 0 0,-9 0-1 16,-5-3 0-16,-14 4 1 0,-6-3 0 15,-7 2 0-15,-5-2 5 0,0 3-3 16,-12-1 0-16,-8 1-2 0,-9 1 0 0,-7 0-2 16,-8 1 2-16,-3 8-1 0,0 2 0 15,3-1-1-15,9 2 1 0,5-2-9 16,9 1-17-16,10 1-28 0,9-2-38 15,4 3-81-15,16-1-151 0</inkml:trace>
  <inkml:trace contextRef="#ctx0" brushRef="#br0" timeOffset="4988.02">6942 15818 144 0,'0'0'50'16,"1"0"-13"-16,14 0-3 0,9 0 12 15,11-4 13-15,7 1-8 16,15 0-13-16,5-1-11 0,7 1 0 0,10-1-6 16,-3 1-4-16,8 0-4 0,-2 0-7 15,-6 3-2-15,-3-1 0 0,-4-2-3 16,-5 0 1-16,-5 0-2 0,-7-4 2 15,-10 4-1-15,-8-1 0 0,-11-1 1 16,-11 3-3-16,-9 1-1 0,-3-1-2 0,-1 1 2 16,-15-5-3-16,-5 2 3 0,-10-3 1 15,-4-1 0-15,-7 0 1 0,0 0 1 16,-2-2-2-16,2 0 0 0,4 0 2 16,4 3-2-16,9-1 0 0,8 1 2 15,7 4 0-15,10 0-2 0,0 1 0 16,0 2-1-16,5 0-2 0,10 0 4 15,7 2 0-15,7 2 0 0,1 6 0 16,4 0 0-16,2 0 1 0,1 1-1 16,2 3-1-16,-4 2 3 0,-4 2-2 0,-10 3 0 15,-11-1 1-15,-1 3 1 0,-9 2 2 16,0 2 2-16,-10 1-1 0,-7-1 1 16,-5 4-1-16,-3-5-2 0,0 2-1 15,3-4-1-15,3-6-1 0,4-2-13 16,7-2-25-16,5-7-58 0,3 0-104 0</inkml:trace>
  <inkml:trace contextRef="#ctx0" brushRef="#br0" timeOffset="26776.14">30510 10816 0 0,'0'-5'33'0,"2"2"5"0,-2-3 29 0,0 4-24 16,0-2-16-16,0 0 2 0,0 2 4 15,0-2-4-15,0 2-5 0,0 0 2 16,-2-3 0-16,-8 4-5 0,-1 1-5 16,-3 0 1-16,-3 1-6 0,-1 8-1 15,-2 4 0-15,6 5-4 0,-2-2 0 16,-1 5-1-16,10 1 0 0,-3-1 3 16,3 1-5-16,6-5-1 0,1-3 0 15,3 0 0-15,12-6 0 0,-2 1-3 16,4-1 4-16,3-3 0 0,1-4-2 0,-1 0-2 15,-7-1-9-15,4 0-15 0,-2 0-12 16,-3-7-20-16,3 2-28 0,-5-4-28 16,3 4-39-16</inkml:trace>
  <inkml:trace contextRef="#ctx0" brushRef="#br0" timeOffset="27236.1">30709 10871 12 0,'1'-3'62'0,"3"-1"16"0,-4 1-15 15,0 2-13-15,0-2-16 0,0 1-3 16,-5 2-2-16,-2 0-8 0,-8 0-5 16,1 0-1-16,-2 2-1 0,-1 7 0 0,3-2-3 15,-2 2-3-15,4 2-7 0,-2 1 2 16,6 0-2-16,1 2 0 0,2-1-1 15,4 3 0-15,1-5 0 16,0-1 1-16,0 3-1 0,10-8 1 16,-4-2-1-16,3-1 1 0,6-2 4 0,-5-3 1 15,8-4 3-15,-4-6 1 0,-2 2 0 16,-1-1-2-16,-4-5 0 0,1 6 1 16,3-3-2-16,-6 0-2 0,0 1 1 15,-5 2-1-15,0 1 1 0,0 2-4 16,0-1 3-16,0 3-5 0,0 3 3 0,0 2-1 15,0 1-1-15,0 0-3 0,0 0-3 16,0 7 2-16,0 2 2 0,0 5 1 16,-2 0 0-16,2 1 0 15,0 1 0-15,0 1 1 0,0 0-2 0,2 1 2 16,1-4-1-16,7 0 0 0,-2-2 0 16,1-5 0-16,3 0-6 0,-4-6-14 15,2-1-11-15,-3 0-14 0,1-5-11 16,-1-4-14-16,1-4-40 0,-3-5-20 15</inkml:trace>
  <inkml:trace contextRef="#ctx0" brushRef="#br0" timeOffset="27489.08">30957 10321 20 0,'-3'0'66'0,"-2"0"-24"0,0 0-5 16,0 8-6-16,0 1-6 0,-5 6 0 0,6 9 7 16,-1-2-5-16,2 10-2 0,1 3-4 15,2-1-4-15,0 9-9 0,0-2-2 16,0 4 0-16,-2 0-3 0,2-4-3 16,-3 0 2-16,1-4-1 0,1-4-1 15,-1 1-3-15,-1-8-22 0,1-5-21 0,-3-5-24 16,0-5-1-16,-5-8-28 15</inkml:trace>
  <inkml:trace contextRef="#ctx0" brushRef="#br0" timeOffset="27682.61">30779 10639 67 0,'22'-9'148'0,"2"2"-61"16,2 0-26-16,1 0-13 0,5 7 4 0,2 0-5 15,-2 0-8-15,5 0-13 0,-2 0-7 16,4 0-11-16,-4 7-3 0,3-3-2 16,-6 3-2-16,2-1-1 15,-2-1-10-15,-7 0-30 0,4 0-61 16,2-3-66-16</inkml:trace>
  <inkml:trace contextRef="#ctx0" brushRef="#br0" timeOffset="36100.48">25783 15057 1 0</inkml:trace>
  <inkml:trace contextRef="#ctx0" brushRef="#br0" timeOffset="74039.58">6584 12999 60 0,'0'0'67'16,"0"-1"-26"-16,0 1-4 0,0 0-6 16,0 0-6-16,-2 0-8 0,0 0-3 15,-3 0-6-15,5 0-1 0,-1 0-1 16,1 1-3-16,0 2 0 0,0-1-1 15,3 2 5-15,2-3 0 0,2-1-2 0,0 2 0 16,1-2-1-16,-8 0 3 16,5 0 0-16,-3-2 3 0,3-1-1 15,0-1 0-15,-4 0-3 0,3 1 2 16,-4-1-1-16,0-2 1 0,0 4 1 0,0-3 0 16,-4 4-1-16,-2 1-1 0,-3-2-3 15,-1 2-1-15,3 0-3 0,-1 0 2 16,3 5-1-16,2 0 0 0,-1 2-1 15,3 0 0-15,1-1 1 0,0-2-1 16,0 2 1-16,0-2-1 0,6-1 2 0,1-2 1 16,1-1 0-16,6 0 3 0,-6-1-1 15,2-7-1-15,-1 2 2 0,-4-3 0 16,-2 2 3-16,-3 0 1 0,0-1 0 16,0 2-3-16,0 0-3 15,0 2 3-15,-3 0-3 0,-2 1-1 0,-4 3-5 16,4 0 4-16,-3 0-2 0,0 0 0 15,1 0-2-15,-2 3 4 0,6 5-2 16,1 0 0-16,2-3-2 0,0 5 1 16,0 0 2-16,0-6 1 0,5 3-2 15,2-4-2-15,-2-3 2 0,4 3 2 0,-4-3 0 16,1 0 2-16,1 0-4 0,-2-6 1 16,-2 2 2-16,1-3 0 0,-4-3-1 15,0 3 7-15,0 1-2 0,0-1 1 16,-4 4-1-16,-4-1-1 0,-4 0-5 15,-1 4 0-15,-4 0-1 0,2 0 0 16,-2 8-1-16,2 1 0 0,2 1-4 16,1 0-23-16,3-2-29 0,4 5-63 15,-1-2-138-15</inkml:trace>
  <inkml:trace contextRef="#ctx0" brushRef="#br0" timeOffset="75261.3">4941 12732 6 0,'-3'0'48'15,"-2"0"60"-15,5 0-52 0,0 0-10 16,-2 0-3-16,2 0 5 0,0 0-9 16,-2 0-3-16,2 0-6 0,0 0-4 15,2 0 0-15,12 0-6 0,-6 0-4 16,7 0-2-16,-3-1-1 0,0-1-3 16,3 1-1-16,-4-2-6 0,3 2-1 15,-2-1 0-15,-1 1-2 0,1-1-1 16,2 1-12-16,-3-2-25 0,1 3-39 0,2-1-90 15</inkml:trace>
  <inkml:trace contextRef="#ctx0" brushRef="#br0" timeOffset="75921.83">4431 11787 70 0,'-7'1'123'0,"2"-1"-69"0,5 0-6 0,0 3-1 16,0-3 10-16,0 0-9 0,0 0-10 15,0 0-9-15,8 0-5 0,4-3-1 16,0 2-7-16,1-1-4 0,-1 0-1 15,0-3-4-15,-1 5-1 0,1-4-3 16,-5 2-1-16,1 1-1 0,1-2 0 0,-1 3-3 16,1 0-15-16,-1 0-26 0,0 0-46 15,1 6-69-15</inkml:trace>
  <inkml:trace contextRef="#ctx0" brushRef="#br0" timeOffset="76999.35">4491 11750 10 0,'0'0'10'0,"0"0"3"15,0 0 27-15,0 0-13 0,0 1 8 16,0 2-4-16,0 5-5 0,-2 2-3 0,1 1-2 15,1 2-3-15,0 0-8 16,0 6 2-16,0-1-1 0,0 6 2 16,-4 4-6-16,3 6 0 0,-3 6-4 15,-1 5 1-15,-1 7-2 0,1 1-1 0,-4 8 1 16,1-1-1-16,1 4 0 0,-3 1-1 16,2-3 2-16,2 0-2 0,-2 4 0 15,-2 1 0-15,3-1 2 0,-6-3 8 16,3-8 20-16,1-4-18 0,6-3-3 15,1-4-1-15,2-1-5 0,0-3 2 0,0-2 1 16,0 0-3-16,0-4 0 0,0-6 1 16,0 0-2-16,0-10 1 15,0-3-2-15,2-2 0 0,0-9-1 16,-1 5 0-16,1-5 1 0,-2-3-1 0,0 2 1 16,0-3 1-16,0 0-1 0,0 0 0 15,0 0 0-15,0 0 2 0,0 0 1 16,0 0-1-16,0 0 0 0,0 0-3 15,0 0 0-15,0 0 1 0,0-1-2 16,0-5 1-16,0 5 0 0,0-5 0 16,0 3 0-16,0 0 0 0,0-2 0 0,0 2 0 15,0-3 0-15,0 1 0 0,0 2 0 16,0-3 0-16,0 2 0 0,0 2 1 16,0-2-1-16,0 4 0 15,0 0 0-15,0-1 0 0,0 1-1 0,0 0 1 16,0 0-1-16,0 0-2 0,0 0 1 15,0 0-3-15,0 0 0 0,0 0 0 16,0 0 3-16,0 4-2 0,7 3-2 16,0 3-1-16,3 8-4 0,6 2-6 15,6 8-7-15,5 6-25 0,3 3-46 0,7 15 23 16,0 4-32-16,4 3 286 0,1 3-140 16,-2-8-39-16,3-5-2 0,-2-5 0 15,-1-6 0-15,-6-6-2 0,-6-7 1 16,-6-7-5-16,-2-4-9 0,-6-4-17 15,-4-6-45-15,-2-1-31 0</inkml:trace>
  <inkml:trace contextRef="#ctx0" brushRef="#br0" timeOffset="77961.89">4555 11725 36 0,'-5'-5'80'0,"3"4"-41"0,1 1-1 16,-1-3 0-16,2 3 1 0,0 0-10 15,0 0-14-15,0 4-9 16,7 7 14-16,3 5 3 0,1 8 2 15,4 3-9-15,4 5-6 0,-1 10-1 0,6 4-1 16,3 8 1-16,1 5-3 0,1 4-6 16,5 4 3-16,-4 0-1 0,2-4-1 15,0 1-1-15,-6-8-1 16,3-5-6-16,0-6-11 0,-6-9-12 0,1-6 4 0,-4-8-11 16,-5-6-21-16,-2-1-10 0,-3 1-43 15</inkml:trace>
  <inkml:trace contextRef="#ctx0" brushRef="#br0" timeOffset="79422.09">5000 12688 4 0,'0'-1'8'0,"0"-2"-3"16,0 3 48-16,0 0-23 0,0-1-3 15,0 1-8-15,0 0-4 0,0 0-6 16,0 0-2-16,0 0 4 0,0 4 2 15,0 3 1-15,3 0 2 0,-1 6 2 16,0 1-2-16,-1 6 0 0,1 3-5 0,5 6-3 16,-2 5-1-16,2 5-2 0,-4 4-3 15,-3 3 2-15,0 1-1 16,0 4-3-16,0-3 3 0,0 2 0 0,0-3 0 16,-5-2 3-16,1-1 4 0,1-4 7 15,1-3-3-15,1-3-9 0,-4-6-1 16,3 2-3-16,-1-5 0 0,-1 2 0 15,4-3 0-15,-3 0-1 0,0 0 1 16,3-1-2-16,-4-3 1 0,4-2 0 16,0-1 0-16,-1 0-6 0,1 0-15 0,-4-3-23 15,3 3-74-15</inkml:trace>
  <inkml:trace contextRef="#ctx0" brushRef="#br0" timeOffset="83031.05">5005 13802 52 0,'-2'0'54'15,"1"0"-22"-15,-3 0-11 0,4 0 0 16,-1 0-9-16,-1 0-3 0,2 0-3 16,-2 0-3-16,1 0 1 0,1 0-4 0,0 0 0 15,0 0 1-15,0 0-1 0,0 0 0 16,0 0 0-16,0 0 1 0,0 0 0 15,0 0 2-15,0 0 0 0,0 0 5 16,0 0 7-16,0-3-5 0,0-4-7 16,0 2-2-16,0-4 1 0,0 5 0 0,1-2-2 15,1-3 1-15,1 3-2 0,-3-3 1 16,0-1 0-16,2 6 1 0,-2-4-1 16,0 2 0-16,0 2 2 15,0-1-1-15,0 1 0 0,0 1 2 0,0 2 1 16,0-2 1-16,0 3 5 0,0-1 2 15,0 1-3-15,0 0-4 0,0 0-1 16,0 0-5-16,0 0 2 0,0 0-1 16,0 8-1-16,0-1 2 0,0 6 3 15,0 3-1-15,0 1 2 0,3 5-2 0,-1 5 2 16,1 1-4-16,6 6 1 0,-8 3-1 16,3 3 0-16,3 1-1 0,-6-3 0 15,4-1 1-15,0-2-3 16,-1-8-1-16,-1-6 1 0,-3-7 0 0,0-3 0 15,2-2 2-15,-2-6-1 0,0-2-2 16,0-1-2-16,0 0 5 0,0 0-9 16,0 0-32-16,-4 0-29 0,-1-1-50 15</inkml:trace>
  <inkml:trace contextRef="#ctx0" brushRef="#br0" timeOffset="83233.51">4911 14165 33 0,'0'-1'90'0,"0"0"-48"15,5-1-6-15,5-2-6 0,2 4-3 16,0 0-7-16,6-3-6 0,-4 3-6 16,-1-4-2-16,0 1-6 0,-3-3 1 15,-1-1-1-15,-1-1-16 0,-3-2-29 0,-1 3-36 16,-1 0-84-16</inkml:trace>
  <inkml:trace contextRef="#ctx0" brushRef="#br0" timeOffset="84029.49">4778 13839 11 0,'-1'-3'6'0,"-3"0"53"0,4 0-22 16,0 1-4-16,-1-1 0 0,1 1-6 16,0 2 1-16,0-4 2 0,0 4 3 15,0 0-14-15,-2 0-7 0,2 0-5 16,0 0 3-16,0 0 0 0,7 7 11 16,1-1 0-16,4 1 0 0,3 2-5 0,2 2 1 15,4 3-6-15,1 4-6 16,4 1 0-16,-3 3-3 0,1 5 2 0,-4-1-3 15,0 0 0-15,0 3-1 16,-5-5-2-16,-1 3-20 0,-4-2-37 0,-7 2-45 16,2-2-92-16</inkml:trace>
  <inkml:trace contextRef="#ctx0" brushRef="#br0" timeOffset="91627.91">7293 15322 43 0,'-7'-4'83'0,"3"1"-15"0,-2 1-18 0,2-2-10 16,3 3-7-16,-3-1-1 0,4-1 7 15,0 3 2-15,0 0-7 0,0-1-5 16,5-3-7-16,7-2 0 0,3-1 0 16,7 1-6-16,0 2-1 0,5 4 0 15,-2 0-1-15,0 0-3 0,5 0-3 16,-3 4-1-16,2 2-4 0,1 1-1 0,-1-4 0 16,3 5 0-16,-4-5-1 0,-1 1 0 15,0 1-2-15,-4-4 1 0,-2 2-7 16,-3 0-6-16,-3-2-10 0,0 1-20 15,-3 2-32-15,-5 0-39 0,3 0-72 16</inkml:trace>
  <inkml:trace contextRef="#ctx0" brushRef="#br0" timeOffset="134741.41">10668 15326 43 0,'0'-3'105'0,"0"2"-77"0,0-2-3 16,0 3 3-16,0 0 12 0,0 0-11 16,0 0-12-16,0 0-2 15,0 3-9-15,0 9 14 0,5 1-11 0,6 8 0 16,-3 6-4-16,7 4 0 0,2 6-4 16,3 0 2-16,0 1-2 0,4 3 1 15,-4-3-4-15,0 2-5 0,0-5-12 16,-3-2-23-16,0-5-32 0,-4-6-45 15</inkml:trace>
  <inkml:trace contextRef="#ctx0" brushRef="#br0" timeOffset="135143.08">10888 15165 0 0,'-6'-4'123'15,"4"-1"-80"-15,-1 0-18 0,3-1 0 0,0 5 17 16,0-2 7-16,0 3-8 0,0 0-18 16,0 0-7-16,3 3-5 0,7 8 4 15,5 6-3-15,5 8-5 0,1 5 1 16,4 10-4-16,-2-1-2 0,2 2-3 15,-1 3 3-15,-4 1-9 0,2-2-22 0,-2-1-31 16,-6-4-69-16</inkml:trace>
  <inkml:trace contextRef="#ctx0" brushRef="#br0" timeOffset="136060.41">12345 15172 81 0,'0'0'45'15,"-2"-1"-9"-15,0 1-15 0,-1 0 3 0,1-2 4 16,-1 2 1-16,-4 0 0 0,4 0-10 16,-2 0-4-16,-2 0-4 0,0 0-1 15,1 5 1-15,-5 4-2 0,1 3-1 16,-1 3 1-16,-1 5 0 0,-2 5 0 15,-2 4-7-15,-1 9 2 0,-3 5-2 0,-2 4-1 16,-2 8 0-16,-1-1 0 16,3-3-1-16,2 1-1 0,5-8-6 15,3-3-11-15,7-11-22 0,2-12-30 16,3-4-30-16,0-8-66 0</inkml:trace>
  <inkml:trace contextRef="#ctx0" brushRef="#br0" timeOffset="136509.66">12533 15298 53 0,'0'0'61'0,"0"0"-16"0,0 0-6 16,0 0-13-16,0 0-3 0,0 0-6 15,-7 8 3-15,0 2 1 0,-1 7 2 16,-6-1-2-16,4 6-7 0,-1 5-1 0,-3 0-1 16,-1 4-6-16,0 1 1 0,-2-1-5 15,0 2-1-15,2-2 2 0,0-1-2 16,0-2-1-16,2-2 0 15,4 1-2-15,-3-2-14 0,4-1-19 0,1-7-46 16,4 1-67-16</inkml:trace>
  <inkml:trace contextRef="#ctx0" brushRef="#br0" timeOffset="137698.44">12526 14700 86 0,'0'-7'129'0,"0"5"-87"0,10-2-17 16,5-4-3-16,-1-1 9 0,1-1 3 0,5 2-11 15,2-1-5-15,5 2-4 0,4 0-6 16,1-3 0-16,7 3-4 0,1 3-2 16,-1-2-3-16,3 3 2 15,-2 0-2-15,-6-1-5 0,1 0-12 0,-6 0-15 16,-4 1-21-16,0 0-42 0,-10 0-42 16</inkml:trace>
  <inkml:trace contextRef="#ctx0" brushRef="#br0" timeOffset="138068.29">12775 14872 0 0,'0'0'96'0,"0"0"-60"0,1 0 4 16,4 0-4-16,-1 0-3 0,2 0-3 16,1 0-1-16,0-4 3 0,1 1-3 15,2-1 1-15,-1-2-5 0,6 5-5 16,-3-5-3-16,3 0 1 0,3 1-2 15,-1-1-3-15,1 2 0 0,8 0-6 16,-3-3-1-16,4 2-4 0,3-1 1 16,-3 0-2-16,3 3 0 0,-5-3 0 15,-1 5-1-15,0 1-4 0,-4-3-8 0,-4 3-16 16,1 0-29-16,-3-3-46 0,-6 3-128 16</inkml:trace>
  <inkml:trace contextRef="#ctx0" brushRef="#br0" timeOffset="139711.04">14241 15234 11 0,'0'0'43'0,"-7"0"-23"0,0 2 2 15,1 7-2-15,-6 0-1 0,0 5-5 16,0 3-4-16,-1 1 0 0,-2 2-2 16,3 1-4-16,-1 5-3 0,-1 2 0 15,2 0 1-15,1 3 0 0,-1 0-2 16,4-5 0-16,-1 0 1 0,2-4-4 16,4-5-8-16,1-6-19 0,1-1-18 15,1-4-26-15</inkml:trace>
  <inkml:trace contextRef="#ctx0" brushRef="#br0" timeOffset="140012.86">14515 15264 89 0,'0'0'37'0,"0"1"-11"15,-5 1-3-15,-2 5 7 0,-5-2 9 16,4 5-7-16,-6 4-7 0,1 1-5 16,-1 4-5-16,-1 4-1 0,-5 1-4 0,5 4-6 15,-5-1 1-15,-2 1-3 0,5 2 0 16,-1-2-1-16,-1-1 0 15,6 1-7-15,1-5-23 0,5 1-19 16,1-3-28-16,-1-5-77 0</inkml:trace>
  <inkml:trace contextRef="#ctx0" brushRef="#br0" timeOffset="141965.02">14724 16013 66 0,'0'0'70'0,"0"-7"-41"0,7 3-4 0,3-2 7 15,-1-1 16-15,4-2-11 0,2 1-4 16,4-2-10-16,4 3-6 0,1-3-3 16,4 5-4-16,6 3-5 0,-2-1-3 15,3 3 0-15,5 0 0 0,-3 0-1 16,0 6 1-16,0 1-2 0,-3 0-11 0,-2 0-12 16,-2 2-26-16,-5 0-51 0,-6 1-54 15</inkml:trace>
  <inkml:trace contextRef="#ctx0" brushRef="#br0" timeOffset="142376.53">14827 16201 53 0,'-2'0'38'0,"1"0"3"0,-1-2-4 16,2 2 0-16,0 0-12 0,0 0-9 16,0 0-4-16,2 0 11 0,3 3-1 15,3-1-5-15,4-1 5 0,1 2 1 16,1-3 2-16,2 0-4 0,5 3-4 0,0-3-3 16,6 0-2-16,4 0-2 15,-3 0-3-15,6 0-5 0,1 0 1 16,-5 0-1-16,5 3-2 0,-3-2-6 0,-5 3-24 15,3 3-37-15,-11 2-82 0</inkml:trace>
  <inkml:trace contextRef="#ctx0" brushRef="#br0" timeOffset="158459.5">16031 17574 42 0,'-17'-5'109'0,"4"1"-65"0,-2 1-8 15,6-1-2-15,4 4-2 0,0-3-1 16,0 3-3-16,2 0-5 0,3 0-5 0,-2 0-1 16,2 0-1-16,0 0 0 0,0 0-3 15,0 0 1-15,-1 0-3 0,1 0-6 16,0 0 5-16,0 0 4 0,0 1 4 16,3 2-2-16,7 3 1 0,-2-2-2 15,1-1 1-15,6 0-2 0,0 0 0 16,7-1 0-16,5 1 1 0,6-3-3 15,8 3-2-15,4-3 0 0,5 0-3 16,6 3-2-16,4-3-2 0,-1 0 2 16,0 0-3-16,0 0-1 0,-6 0 2 0,-4 0-1 15,-9 0-2-15,-8 0 0 0,-7 0 1 16,-6 0-7-16,-7 0-5 0,-2 0-17 16,-5 1-27-16,-2 5-36 0,-3 1-53 15,0 1-153-15</inkml:trace>
  <inkml:trace contextRef="#ctx0" brushRef="#br0" timeOffset="161603.79">11423 16673 9 0,'-6'-3'8'0,"-2"0"38"0,0 2-18 16,3-2 3-16,-5-1-3 0,3 1-1 0,0-1-2 15,0 1 2-15,6 2 2 0,-3-1-3 16,3 1 1-16,1 1 0 0,-4-3-5 16,4 3-3-16,-3-1 3 0,1-4-2 15,2 5-1-15,-1 0-2 0,-1-1-2 16,2 1 0-16,0 0 0 0,0 0-1 15,0 0-4-15,0 0-8 0,0 1-2 16,0 9 0-16,8 1 2 0,2 8 5 16,4 2-1-16,3 4-1 0,4 6-1 15,0 3-1-15,7 3 3 0,-1 6-6 16,-2-1 3-16,-1-1-1 0,-2 4 0 0,-6-4-2 16,3 2 2-16,-2-1-2 0,-6-2-7 15,3-1-18-15,-2-2-27 0,-1-2-50 16,1-4-116-16</inkml:trace>
  <inkml:trace contextRef="#ctx0" brushRef="#br0" timeOffset="162584.28">10652 18020 15 0,'-9'-3'51'0,"6"3"-17"15,-2-4-4-15,0 2-4 0,3 2 1 16,0-2 1-16,2 2 1 0,0 0-4 0,0 0-1 16,0 0 0-16,0 0-2 0,0-1-8 15,0 1-6-15,0 0 0 0,0 0 0 16,0 0-3-16,2 3 7 15,10 6 17-15,0-2-8 0,3 3-2 0,10 7-5 16,5 4-1-16,4 5 1 0,6 9-5 16,0 2-5-16,4 5-1 0,-2 6 1 15,-2 0-2-15,-3 6 1 0,-1-2 0 16,-6 2-3-16,-2 0 0 0,-8-5-11 16,1-2-6-16,-1-3-31 0,-3-6-30 0,3-3-90 15</inkml:trace>
  <inkml:trace contextRef="#ctx0" brushRef="#br0" timeOffset="168383.6">6454 17535 210 0,'-13'-7'90'0,"0"0"-40"0,3-4-4 16,4 5 14-16,1-1-9 0,2 1-3 16,1 2-7-16,2-3-6 0,0 4-4 15,0 1 0-15,0-3-11 0,0 2-2 0,5 2-4 16,7-5 0-16,8 3 0 0,6-2 0 15,7-1 2-15,6 3 0 0,6 2-2 16,9-2-3-16,5 3 1 0,8 0-1 16,8 0-2-16,6 2-1 0,3-1-4 15,3 3-1-15,-1-1 1 0,0 0-3 0,1 2 2 16,-5-5-2-16,-3 0 0 0,-7 0 1 16,-11 0-2-16,-7 0 0 15,-14 0 0-15,-13 0-5 0,-7 0-4 16,-13-2-14-16,-6-1-6 0,1 3-12 0,-2 0-13 15,0 0-21-15,-8 0-15 0,-6 3-24 16,-3 5-101-16</inkml:trace>
  <inkml:trace contextRef="#ctx0" brushRef="#br0" timeOffset="168973.52">7669 17555 177 0,'0'-4'99'16,"0"-2"-41"-16,0 2-2 0,0 1 11 16,3 0-19-16,2 2-6 0,0-2-9 15,4 0 1-15,2-1-3 0,1-2-3 16,5-3-4-16,1 0-5 0,-1-6-3 0,7 0 1 15,1-3-3-15,7-2-3 0,3-4-2 16,5-3-2-16,2-1-2 0,2-3 0 16,1-7-1-16,6-7-3 0,4-11 3 15,2-9-3-15,5-7 1 0,1-3-1 16,5-5 0-16,6 0-1 0,2 0 1 0,1-2 0 16,-10 10-1-16,-13 5-1 15,-15 12 2-15,-21 14-1 0,-6 6 1 16,-5 9 0-16,-7 8-1 0,1 4 0 15,-1 7 1-15,0 0-2 0,0 4 1 0,2 2 1 16,-2-1 0-16,0 2-2 0,0 0 0 16,0 0 0-16,0 0-3 0,0 2-2 15,0 5 4-15,0 5-4 0,0-4-4 16,0 3-2-16,-2 1-4 0,-3-3-5 16,0 4-11-16,0-2-10 0,-1-4-19 0,2 6-30 15,1 2-38-15,-4-3-118 0</inkml:trace>
  <inkml:trace contextRef="#ctx0" brushRef="#br0" timeOffset="170596.38">7954 17441 60 0,'-10'0'62'0,"0"-2"-34"16,3 2 2-16,-4 0 8 0,2 0 2 15,1 0-10-15,-4-1 0 0,2 1-4 16,0-2 5-16,0 2 2 0,1 0-4 15,6 0-8-15,-2 0-7 0,5 0 3 16,0 0 1-16,0 0 3 0,0-1-5 0,0-3 1 16,2-1-6-16,11-6-7 0,9-2 1 15,10-3-3-15,5-5 2 0,7-1 1 16,4-3-2-16,3-5-3 16,1-4 2-16,1-6 0 0,0-6-1 0,4-2 0 15,0-5-1-15,2-2 0 0,-2 3 0 16,-4 1 0-16,-1-4-5 0,-3 3-6 15,-4 1 1-15,-3 1-3 0,-1 5-1 16,-6 1 4-16,-5 5 0 0,-3 5-2 16,-8 3 7-16,-4 8 1 0,-7 2 3 0,-5 5 2 15,-1 4-1-15,-2 0 0 0,0 5 0 16,0 3 0-16,0-3 0 0,0 7 0 16,0-3-1-16,0 2-1 0,0 1-7 15,0 0-10-15,0 0 1 0,0 0-6 16,-3 0 3-16,1 0 5 0,0 1 8 15,-3-1 3-15,5 3 1 0,-1 1 3 0,-3-3 0 16,3 2 1-16,-3-3 1 16,1 0-1-16,3 3 0 0,-2-3 2 15,2 0 1-15,0 2-2 0,0-2 1 0,0 0 0 16,0 0-2-16,0 0-1 0,0 0 1 16,-1 0 0-16,-3 0-1 0,-1 0-2 15,-3 4 3-15,-1 4 0 0,-6 6 0 16,-5-1 0-16,-2 8 0 0,-6 6 0 15,-7 1 2-15,-4 11-1 0,-6 3 2 0,-8 6-2 16,-4 11 1-16,-5 2 2 0,0 4 5 16,5 0-4-16,2-7-1 15,8-3 0-15,3-5-3 0,7-4 0 16,5 1 0-16,0-2 1 0,4-4-1 16,2-2-1-16,-1-5 0 0,9-5 0 0,-2 1 0 15,3-2 0-15,0-1 1 0,-1-3-1 16,1-3 0-16,-2 1 1 0,1-6-1 15,5 0 2-15,1-2-1 0,3-8 0 16,4-2 0-16,5-1 1 0,-1-3 2 16,1 1 0-16,0-1 2 0,-2 0 2 0,0 0-5 15,-3 0 2-15,4-5 1 0,1-4-3 16,0-5 1-16,0 1-2 0,8-8-1 16,5-1 0-16,8-3 0 15,4-6 0-15,8-1 0 0,4-5-1 0,9-4 0 16,4-3 0-16,4-5-1 0,1-5 1 15,-1 3-2-15,0-3-12 0,-2 2-8 16,2 4-7-16,-2-3-3 0,0-1-9 16,-2 5 3-16,-5-2-24 0,-1 3-2 15,-5 0-40-15,-6 3 53 0,-1 1 30 0,-5 4 26 16,-3 4-2-16,-3 4 1 0,-7 5 2 16,3 5 1-16,-11 3 13 0,-2 6 5 15,-3 5 6-15,-1-1 3 0,0 3-16 16,0 4-7-16,0-2-3 0,0 2-5 15,0 0-4-15,0 0 0 0,0 3 3 16,0 6 0-16,0-1 5 0,-10 4 13 16,-1 0 2-16,-5 2-1 0,-4 6 3 15,-5 2 8-15,-7 4-7 0,-6 8-12 16,-8 6-3-16,-2 5-1 0,-5 7 0 0,0-1-5 16,-1 6-1-16,2-2-2 0,5-2 0 15,2 1-4-15,3-3-45 0,1-3-106 16</inkml:trace>
  <inkml:trace contextRef="#ctx0" brushRef="#br0" timeOffset="172408.05">7838 17251 51 0,'0'-6'41'0,"-1"-3"2"0,-1 3-15 0,2 3 7 15,0 0 3-15,0 3 1 0,0 0-8 16,0 0-17-16,0 0-2 0,0 3-6 16,2 6 16-16,3 6 0 0,0 2-1 15,3 6 0-15,-3 2-3 0,0 2-1 16,-1 4-4-16,-3 3-1 0,-1 1-7 15,0 4-1-15,0 0-1 0,-5 2 1 16,2-1-2-16,-2-5-1 0,3 0-11 0,2-4-44 16,0-8-50-16,7 1-112 0</inkml:trace>
  <inkml:trace contextRef="#ctx0" brushRef="#br0" timeOffset="173683.2">7889 17457 12 0,'0'0'12'0,"0"0"-3"15,0 0 52-15,0-4-18 0,0 3-15 0,0 1-1 16,0-6-6-16,0 5-2 0,0-5-1 16,5-1 2-16,5-3-2 0,2-3 0 15,1-3 3-15,6-3-6 0,1-5-1 16,8-3-4-16,6-7 1 0,8-7-3 15,3-4-2-15,7-6-4 0,0 0-1 0,5 2 1 16,-3 1-2-16,2-3 0 16,-1 1 0-16,-1-5-2 0,-2-1-3 15,-2 2-16-15,-4 3-4 0,-3 3 1 16,-7 7 0-16,-6 0 7 0,-2 10 4 0,-6 3 7 16,-5 6 3-16,-4 4 3 0,-4 2 1 15,-4 4 0-15,-4 2 0 0,-1 3 4 16,0 3 1-16,0 0-1 0,0 2-1 15,2 2 3-15,-2 0-8 0,0 0-5 16,0 0 3-16,0 6 3 0,0-1 0 16,0 5 1-16,0-5-1 0,0 3 0 0,0 2-1 15,0-3-3-15,0 3-20 16,0 1-62-16,0-4-76 0</inkml:trace>
  <inkml:trace contextRef="#ctx0" brushRef="#br0" timeOffset="181911.68">7899 17384 3 0,'-4'0'9'15,"3"0"-7"-15,1 0 6 0,-2 0 36 16,0 0-22-16,2 0-4 0,-3 0-4 16,1 0 2-16,-1 0-1 0,-2 0-4 15,2 0-1-15,1 0 6 0,0 0 1 16,2 0-1-16,-1 0 0 0,1 0 3 0,0 0-3 15,0 0-1-15,0 0-1 0,0 0-1 16,0 0-2-16,0 0-2 16,0 0 4-16,0 0-2 0,0 0 0 15,0 0-3-15,0 0 4 0,0 0-2 0,0 0 7 16,0 0-1-16,0 0 2 0,0 0-1 16,0 0-1-16,0 0-4 0,0 0-4 15,6-4-3-15,1-2-2 0,1 3 0 16,1-1 3-16,-1-3 0 0,2 3-3 15,2-5 2-15,0-1 1 0,3-1-2 0,2-2-1 16,1-2 2-16,4-2-4 0,2-4 3 16,1 0 0-16,2-4-3 0,0 0 0 15,3 1 1-15,0-6-1 16,4-1-1-16,-1 0 1 0,4-3 0 0,3-3-1 16,4-1 0-16,1-4-1 0,1 1 2 15,-1 1-2-15,-1 1 0 0,-1 2 0 16,-4 0-2-16,-2 0-1 0,-2 6-1 15,-4-3 1-15,-3 7-1 0,-4 2 1 16,-4-2 4-16,2 5-3 0,-6-1 3 0,5-4 0 16,0 3-2-16,-2-3 1 0,-1 2 0 15,-1 1-4-15,-2 1 0 0,-1 5 4 16,-3 1 0-16,-6 0 1 0,-1 7-1 16,-4 0 1-16,0 0 1 0,0 7-2 15,0-1 3-15,0 1-3 0,0 2 1 0,-2-1 0 16,-1 1-1-16,-1 1 1 15,-1 0-2-15,0 0-1 0,0 0 2 16,2 1-1-16,0 8 2 0,-2-3 0 16,1-1-1-1,-1 5 1-15,0-4 0 0,2 2-1 0,-2-1 1 0,-2-1 0 0,2 5 0 16,-2-2 0-16,-1 1 1 0,1 4-1 16,-3-1 1-16,-3 2-1 0,-2 2 0 15,-9 3 1-15,0 4 0 0,-6 4-1 16,-3 0-1-16,-1 5 2 0,-6 2-1 0,3 2 0 15,-2 7 0-15,-4 0-1 0,4 1 1 16,-5 4 0-16,-1-2 1 0,0 2-1 16,-3 2 0-16,3-7 0 15,7 0 1-15,1-6-1 0,8-4 0 16,6 0 0-16,4-6 0 0,4-1 0 0,5-3 0 16,1-7 0-16,4-1-1 0,4-5 1 15,-4-2 0-15,5-2-1 0,0-2 1 16,0 1 1-16,0-2-2 0,0 2-1 15,0-2 2-15,0-1 0 0,0 0-1 16,0-1 1-16,0-2 0 0,0 0-1 0,0 0 2 16,0 0 0-16,-2 0 0 0,2 0 0 15,0 0 1-15,0 0 0 0,0-2-1 16,0-7-2-16,5-1 1 0,2-4 0 16,1-3 0-16,4-4-1 0,3 1 1 15,2-5 0-15,1-1 0 0,6 1 0 16,3-5-1-16,5 2 1 0,1-6 0 15,4 0-1-15,3 0 0 0,4-4 1 16,5-3-1-16,1 0-8 0,4-3-8 16,0 2-23-16,-6-1 6 0,1 5 3 0,-7 0 13 15,-8 4 4-15,-2 3 3 0,-9 4 7 16,-3 4 2-16,-5 5 2 0,-8 5 1 16,-2 1 1-16,-3 6 2 0,-2 0 7 15,0 3 2-15,0 2 1 0,-7 1-1 16,4 0-6-16,-6 0-1 0,-6 4-3 15,2 8 2-15,-7 0 3 0,-1 4-2 16,0 5 1-16,-3 3 0 0,-1 2 0 16,0 6-3-16,-5 3-1 0,-1 5 0 15,-6 4-1-15,-5 5 0 0,-5 8-2 0,-5 2-1 16,-5 6 2-16,-3 7 1 0,-4-1-2 16,3-2 1-16,3-7 1 0,7-9-2 15,9-8 0-15,10-11 1 0,5-4-1 16,11-5 0-16,2-8 0 0,4 0 0 15,5-7 0-15,0-3 0 0,5-3 0 0,0-1 0 16,-2-3 0-16,2 0 0 16,0 0 1-16,0 0 1 0,0 1 0 15,0-1-1-15,0 0 1 0,0 0 1 16,0-3-1-16,4-5-1 0,9-2-1 16,1-3 1-16,2-2 0 0,5-3-1 0,0-4 2 15,6-3 0-15,2-6-1 0,9-6-2 16,6-8 2-16,3-8-1 0,7-6 0 15,3-2 1-15,3-4-1 0,3 1-1 16,-3 1 1-16,-3 1-1 0,-5 5-1 16,-3 2-3-16,-5 5-3 0,-7 4 1 0,-7 4 3 15,-7 8 1-15,-6 4 2 0,-3 6 0 16,-4 7 2-16,-4 3-1 0,-4 4 0 16,0 9 1-16,-2-5 1 15,0 6-1-15,0 0-2 0,0 0 2 0,0 0-1 16,-2 0-4-16,-5 6 3 0,-1 5 1 15,0 0 1-15,-3 5-1 0,0 5 0 16,-6 0-1-16,2 6 1 0,-5 3-6 16,-6-3-32-16,3 8-34 0,-4-1-56 15,0 1-66-15</inkml:trace>
  <inkml:trace contextRef="#ctx0" brushRef="#br0" timeOffset="186824.14">6192 17958 39 0,'-10'-11'84'0,"-3"-2"-51"0,3 1 11 16,0 0-1-16,1-1-4 0,6 6 3 0,-2-3-5 15,2 6-2-15,3 3-1 0,0-1-5 16,0 2-2-16,0 0-10 0,0 0-8 16,0 3-5-16,10 4 10 0,3 4 7 15,2 8-5-15,5-1 3 0,4 10-3 16,4 6-3-16,3 6 1 0,6 9 2 16,1 6-4-16,4 6-3 0,-1 4-2 15,2 0-4-15,4-3 1 0,0-4-2 16,-3-12 1-16,1-8-2 0,-3-7 2 15,-5-4-2-15,-1-6 0 0,-6-1 1 16,-3-6-1-16,-4-3 0 0,-8-1-1 0,-5-6-1 16,-3-1 1-16,-4-3-1 0,1 0 1 15,-4 0 0-15,0 0 1 0,0 0 1 16,0 0 0-16,0 0-1 0,0 0 0 16,0 0-1-16,0 0-1 0,0 0 0 15,0 0 1-15,0-3-1 0,0 2 1 0,-4-1 1 16,4 1-2-16,0 1 2 15,-1-3-1-15,1 2-1 0,-2-1 1 16,0-2 1-16,2 3-1 0,-3-2 0 16,3 0 0-16,-2 2 0 0,-1-1 0 0,3 2 0 15,-2 0 1-15,2 0-1 0,0 0 0 16,0 0 1-16,0 0-2 0,0 0 1 16,0-1 1-16,0-2 1 0,0 3-1 15,0-3 1-15,0 0 0 0,0 3 0 16,0-4 1-16,2 4-3 0,6-3 2 0,6 2 0 15,3-2 1-15,4 0 1 0,6 2-1 16,5 1 1-16,7 0 0 0,8 0 0 16,7 0-2-16,14 0 1 15,16 0 0-15,14 1 37 0,11-1-26 0,7 0-9 16,5 0-2-16,1 0-2 0,1 0 1 16,-4 0-1-16,-1 0 0 0,-7 0 1 15,-7 0-1-15,-7 0 0 0,-9 0 0 16,-13 0 0-16,-14 0-1 0,-18 2 0 15,-14-1 0-15,-12 3-1 0,-11-4 0 0,-1 0-1 16,-5 3 3-16,0-3-1 0,0 0 1 16,0 0 0-16,0 0-1 0,0 1 1 15,-5-1-2-15,-10 2-9 0,-8-1-10 16,-4 2-16-16,-3 1-30 0,-1 2-30 16,0 1-64-16,-5 2-259 0</inkml:trace>
  <inkml:trace contextRef="#ctx0" brushRef="#br0" timeOffset="191544.7">6948 18646 3 0,'0'0'7'0,"0"-1"-3"0,0 1-1 16,0 0 2-16,0-3-1 15,0 3 18-15,0 0-4 0,0-3-3 16,0 3 0-16,0-1-1 0,0-1 2 0,0 1-1 15,0-2-1-15,0 0 3 0,0-1 0 16,0 1-1-16,0 2-4 0,0-2 0 16,0 0 2-16,-3 2-2 0,0-2-2 15,-1 0 3-15,-1 0-4 0,0-1 3 16,0 1-5-16,-5-4 3 0,-2 3 0 0,0-3 3 16,-3-2 4-16,-1 1 1 0,-3-1-6 15,-3-1-4-15,-1-2 1 0,-4-4-3 16,0-2 0-16,2 1-2 15,-5-6-3-15,4 2 2 0,-1 1-4 0,-1-4 0 16,4 2-2-16,-2-1-9 0,4-1-6 16,-2 0-10-16,-3-3-25 0,9-4-12 15,-2 4-8-15,3-2-23 0</inkml:trace>
  <inkml:trace contextRef="#ctx0" brushRef="#br0" timeOffset="199443.25">8100 17354 22 0,'-1'0'2'0,"1"0"7"0,-2 0 33 15,-1 0-27-15,1 0-3 0,0 0-4 16,-3 0 4-16,4 0-2 0,-3 0 0 16,-1 0-1-16,4 0 5 0,-1 0-2 0,-3 0-5 15,3 0 1-15,2 0-4 0,-2 0 1 16,1 0-2-16,-1 0-1 0,-1 0-1 16,-1 0-1-16,3 0 1 0,-1 0-1 15,-3 0 0-15,3 2-1 0,1-1 1 16,-3-1 1-16,3 3 0 0,-1-3 0 15,-1 0 0-15,1 4 1 0,2-4-1 16,-4 0 0-16,4 0 1 0,-1 0 3 16,-3 0-1-16,4 1 5 0,-3 1 0 15,3-1-3-15,-2-1-1 0,1 2 4 16,-1-1-1-16,-3-1 4 0,3 0-3 0,2 2-2 16,0-2-1-16,0 0-1 0,0 0 1 15,0 0-3-15,0 1 2 0,0-1-2 16,0 0-1-16,0 0 0 0,0 0 0 15,0 3 2-15,0-3 7 0,0 0 3 16,0 0-2-16,0 0 1 0,5 0 0 0,0 0-1 16,5 0 0-16,1-3 1 15,0-4-1-15,3-6 0 0,1-1-3 16,2-7-1-16,6-4-1 0,6-6 3 16,-1-8 1-16,6-9-4 0,3 0-3 0,0-4-1 15,1-3 1-15,4 2-1 0,0-6-2 16,7-3 1-16,7 0 1 0,2-5-1 15,4 2 0-15,1 3-1 0,-1 0 0 16,-2 8-1-16,-1 3 0 0,-4 6 0 16,-6 4 0-16,-7 4 0 0,-5 6 0 0,-3 3 0 15,-9 4 0-15,-2 7 1 0,-6 4-1 16,-7 3 0-16,4 5 0 0,-9-1 1 16,-2 3-2-16,4 3 1 15,-7-4 0-15,3 4 0 0,-1 0-1 0,-2 0 1 16,0 0 1-16,0 0-2 0,0 0-1 15,0 0 2-15,-2 0 1 0,-3 4 0 16,-2 5 0-16,-3-4-2 0,4 1 2 16,-1 1 0-16,0-3-1 0,4 2 0 15,-1-5 0-15,3 2 0 0,1 4-8 0,0-4-15 16,0 7-26-16,5 4-50 0,-2-4-62 16</inkml:trace>
  <inkml:trace contextRef="#ctx0" brushRef="#br0" timeOffset="201741.16">5875 17626 10 0,'0'-2'7'0,"0"1"-5"0,0 1 45 16,0-3-23-16,0 0-4 0,0 0-5 15,0-3 1-15,0 1 4 0,2 0-2 0,-2-3 1 16,6 4-6-16,-2 1 3 0,2-2-1 16,1 3-2-16,0 0-3 0,1 0 2 15,2 2-4-15,0 0-2 0,7 8 2 16,5 4-1-16,7 4-1 0,3 7 0 15,11 7 0-15,8 7 2 0,9 11 1 16,6 8-2-16,2 8-2 0,3 5-2 16,-6 5 0-16,1 2 1 0,-4-2-4 15,-3-4 2-15,-4-2 2 0,-3-6-3 16,-1-4-2-16,1-4-2 0,-5-12 3 0,-3-8 3 16,-9-5-2-16,-8-7-1 0,-2-2 0 15,-7 4-13-15,-4-3-19 0,-2-1-12 16,-4 4-6-16,-5 0-23 0,1 3-52 15</inkml:trace>
  <inkml:trace contextRef="#ctx0" brushRef="#br0" timeOffset="-209721.31">7059 15230 87 0,'-22'-6'82'0,"-1"2"-46"16,3-2-12-16,3-5 16 0,5 8 8 16,0-2-5-16,6 0-1 0,4 5-8 15,0 0-7-15,2 0-3 0,0 0-7 0,2 0-7 16,10 0 1-16,1 3-2 0,4-3 2 16,11 6 2-16,-2-5-2 0,7 4 1 15,6 1-6-15,1-3 1 0,7 4-2 16,4 1 0-16,-3-3-2 0,8 3-2 15,-3-3 2-15,-1-4-2 0,-3 1 1 16,-5-2-1-16,-6 0 0 0,-4 0 0 0,-12 0 0 16,-4 0-1-16,-6 0 1 0,-10 0-1 15,0 0 2-15,-2 0-3 0,0 0 2 16,0 0 1-16,-7 0-2 0,-12 0 0 16,-6 0 1-16,-7 0 0 0,-5 0-1 15,-1 0 2-15,-4 0-2 0,-2 0 0 16,-1 1 0-16,-2-1 2 0,1 1-1 15,3-1-1-15,-1 0 0 0,7 3 1 16,3-3-1-16,8 3 0 0,5 0 1 16,6-3-2-16,9 3 1 0,0-2 1 0,5-1-2 15,1 2 0-15,0-2 0 0,0 0-1 16,3 1 2-16,7-1 0 0,12 0 4 16,8 4 1-16,6-4 3 0,9 0-3 15,2 3 0-15,0-3-2 0,7 1 0 16,-4-1-3-16,2 0 1 0,0 0 1 15,-6 0 0-15,-4 0-2 0,-14 0 2 16,-6-4-2-16,-9 4 2 0,-9-4 0 16,-3 4 1-16,-1 0 1 0,0-1-2 15,-1-1-1-15,-11 2-1 0,-10-4-1 0,-6 4 1 16,-8 0 0-16,-4-3 0 0,-4 3 0 16,1 0 0-16,-1 0 1 0,0 0-1 15,-3 0-1-15,4 2 2 0,2 1-1 16,4-3-1-16,12 1 2 0,7-1-1 15,8 0 0-15,6 1 0 0,4 1-1 16,0-1-2-16,10 5 1 0,11-5 4 16,10 2 0-16,11-2 3 0,7-1 1 15,8 0 0-15,0 0-2 0,4-3 2 16,-1 2-3-16,-3-6-1 0,-1 2-1 0,-6-1 0 16,-6-6 0-16,-7 1 1 0,-4 0 1 15,-9-4-3-15,-4 4 1 0,-10 3 2 16,-5-1 0-16,-5 3-1 0,-7 1 1 15,-8 2 0-15,-6 3-1 0,-11-1 0 16,-9 1-1-16,-2 0 0 0,-9 0-1 16,-1 0 0-16,-4 1 1 0,0 5-2 0,4 2 1 15,-5-1 1-15,8-1-1 0,6 4-1 16,6-2 2-16,11-3-1 0,10 0 0 16,9-5 0-16,8 3 0 15,0 0-2-15,5 0 1 0,15 1 2 0,3-1-1 16,13-3 0-16,4 4 1 0,2-4-2 15,8 0 1-15,-1 0 1 0,1 0 0 16,1 0 0-16,-1-5 0 0,-3-1 0 16,-3 2-2-16,-9-2 2 0,-8 0 0 15,-5 2-1-15,-9-1 1 0,-4 2 0 0,-4 1 1 16,-5-1 0-16,0 2 0 0,-5-2-1 16,-15 2-3-16,-7 1 3 0,-14-2-1 15,-2 2 0-15,-4 0-1 16,-5 0 1-16,3 0 0 0,0 0-1 0,6 5 2 15,4 0-1-15,0-2-1 0,9 0 1 16,5 2 1-16,3-2-2 0,7 0 1 16,3 1 0-16,4-1 0 0,4 3-1 15,1-2 0-15,3 3-1 0,0-1 1 16,13-1 1-16,6 1 0 0,11 0 0 0,7-2 0 16,3 0 1-16,11-1-1 0,-2-3 0 15,1 0 1-15,-1 0 0 0,-7 0-1 16,-4 0 0-16,-11-7 2 0,-8-3-2 15,-6 4 1-15,-8-2-1 0,-5-2 1 16,0 3 0-16,-8 0 0 0,-11 1-1 0,-6 3-1 16,-9-2 0-16,-4 2 2 15,-9 2-1-15,-4-1-1 0,3 2 2 16,-1 0-2-16,5 0 1 0,11 3 0 16,4-1 0-16,12 3-1 0,7-4 1 0,7-1 0 15,3 3 0-15,0 0-3 0,10 0 4 16,7 1-1-16,1-4 0 0,9 0 1 15,3 2 0-15,4-2-1 0,5 0-2 16,-1 3-16-16,1 1-18 0,-2 3-26 16,-7 1-38-16,-5-1-89 0</inkml:trace>
  <inkml:trace contextRef="#ctx0" brushRef="#br0" timeOffset="-206648.36">10091 12253 0 0,'0'4'37'0,"0"-1"-27"0,0 0 2 16,0 1 2-16,0-1-7 0,0 0 1 16,0 1-4-16,0-4 3 0,0 3 4 15,0 1-4-15,5-4 1 0,-2 1 4 16,0-1 2-16,1 0 1 0,-3 0-3 0,1 0-1 16,-2-5 1-16,0-1-3 0,0-1 0 15,0 4-2-15,0-4 3 0,0 3-4 16,0 0-1-16,0 0 1 0,2 1 1 15,-2 0 2-15,0 0 1 0,0 3-2 16,0 0-4-16,-5 0-3 0,-2 4-1 0,-1 5 1 16,3 1 1-16,0 1 1 0,0 3-1 15,3-3 0-15,2 1 0 16,0-2 0-16,0-2-1 0,0-1-1 16,2-4 4-16,4 3-2 0,-1-2-1 0,-1-4 3 15,1 1-13-15,-2-1 30 0,2 0-12 16,-2-1-4-16,1-6-2 0,-3 0-2 15,-1 0 1-15,0-2 1 0,0 1-2 16,-3 1 0-16,-4 1-1 0,2 0 0 16,-1 2 1-16,2 0 0 0,-1 4 0 15,0 0-1-15,-2 0-1 0,1 0 0 0,1 0 1 16,-2 7 0-16,4 0 0 16,-1 0-2-16,1 3-22 0,1 1-27 15,1-2-36-15,1-1-105 0</inkml:trace>
  <inkml:trace contextRef="#ctx0" brushRef="#br0" timeOffset="-205040.46">6735 11196 8 0,'-5'-2'20'16,"2"1"-5"-16,-4-2-6 0,3 3-1 16,1 0-5-16,-2 0 0 0,3 0-2 15,-1 0-1-15,-2 0-14 0,3 3 28 16,-1 1-14-16,0 2 0 0,-2 1 0 15,0-3-1-15,1 0 1 0,-4-1 0 0,4-3 1 16,3 5-1-16,-1-3 0 0,-1 1 0 16,3 0 0-16,-2 0-1 0,0-1 1 15,2 0-4-15,-1-2 2 0,1 0 0 16,0 0 4-16,0 0-1 0,0 0 0 16,-4 0 0-16,1 0 2 0,3 0-2 15,-3-2-1-15,3 0 5 0,0-1-2 16,0 3 2-16,0-1 5 0,0-1-3 15,3-1-4-15,12 2-1 0,5-2 3 16,10-1 4-16,11 1 2 0,9-3 0 0,12-2 1 16,19 1-3-16,11-2-1 0,9 2-4 15,10 1-3-15,1 3 1 0,-1 3-1 16,-2 0-6-16,-6 3-12 0,-2 3 14 16,-6 1-1-16,-6 2-20 0,-6 2-45 15</inkml:trace>
  <inkml:trace contextRef="#ctx0" brushRef="#br0" timeOffset="-204399.7">6817 12051 2 0,'-3'3'51'0,"1"3"-38"0,-3-4 1 16,2 1-2-16,1 1 1 0,0-1 1 16,2 0-1-16,0 1 0 0,-1-4 0 15,1 6-2-15,0-3 0 0,0-2 10 16,6 4 5-16,6-4 5 0,5 0-3 15,7 3 0-15,4-4-6 0,9 3-2 16,5 3-6-16,0-5 3 0,10 4-3 16,2-3-4-16,3-2-2 0,5 0-3 15,-3 0 0-15,-2 0-2 0,3-4-1 16,-6-2 1-16,-5 1-1 0,-5 3-2 0,-11-3 0 16,-1 4-2-16,-7 1-15 0,-1 0-6 15,-1 0-18-15,-3 0-37 0,-4 0-48 16</inkml:trace>
  <inkml:trace contextRef="#ctx0" brushRef="#br0" timeOffset="-203763.87">6318 10750 27 0,'-20'-11'39'0,"9"3"-11"0,4 1-10 15,3 1 8-15,4 3-5 0,0 0-4 16,0 3-12-16,4 0-1 0,8 0-2 16,-1 10 0-16,4 6 0 0,1 2 1 0,2 8 1 15,-1 3 0-15,1 5-1 16,2 7 0-16,-1 7-4 0,3 3 4 16,0 7 0-16,1-3 0 0,-1 0-2 15,0-8-3-15,-7-5-13 0,0-5-9 0,-10-7-10 16,-3-8-25-16</inkml:trace>
  <inkml:trace contextRef="#ctx0" brushRef="#br0" timeOffset="-203447.29">6280 10774 0 0,'0'0'49'16,"1"0"-38"-16,1 0-10 0,0 2 5 15,0 4 1-15,-2 6 4 16,0 4 3-16,0 5-2 0,0 10-3 15,-12 7-2-15,2 11 4 0,-2 6 3 0,0 5-5 16,4 5-4-16,1 0-1 0,2 2-2 16,5 2 0-16,0 0 1 0,0 5-2 15,0-1-3-15,2-3-23 0,1-4-52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8-03-22T07:49:07.3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7627 130 47 0,'-4'-3'32'0,"1"1"-11"16,1 1-2-16,2 1 13 0,0 0-4 15,0 0-13-15,-1 0-4 0,-1 1 2 16,-1 5 1-16,-1 3 1 0,3 2-4 15,1 2 3-15,0 2-4 0,-2 4-3 0,2 2 1 16,0 5-5-16,0 5 2 0,0 8 1 16,0-1-8-16,0 6-1 0,0 1 3 15,0 3 1-15,0 4-1 16,0 8 0-16,0 2 2 16,0 14-5-16,0 6 4 0,0 6-1 0,0 7-1 0,0-3 1 15,0-1 0-15,0 7 1 0,0 1 1 16,-2 4-1-16,2 7 0 0,0 1 0 15,0-1-1-15,0-7 1 0,0-3 0 16,4-2-1-16,-1-2 1 0,-1-2 0 16,4 7 1-16,1-2 0 0,-2 0-1 0,2 4 3 15,0-7-1-15,-2 2 1 0,1 2-2 16,-1 2-1-16,0 0-2 0,0 4 3 16,0-8 0-16,1 1-2 0,-3-2 2 15,0-1 0-15,2 11 0 0,-5 1 1 16,2 2-3-16,3 3 1 0,-3 1-1 15,1 4 0-15,5 2 0 0,-4-5 0 16,1-1 1-16,2-1-2 0,-2-14 1 0,6-9-1 16,-1-5-2-16,2-11-1 15,0-2-2-15,-2-3 0 0,0-6-13 0,2 0-14 16,0-11-21-16,-1-1-39 0</inkml:trace>
  <inkml:trace contextRef="#ctx0" brushRef="#br0" timeOffset="661.86">7828 6340 114 0,'27'-8'81'0,"-2"0"-75"0,7-1 20 0,5-1-12 16,9 5-7-16,7-1 15 16,15 2 21-16,5 1 0 0,15 3-3 15,11 0-7-15,7 0-10 0,16 0-4 16,8 1-5-16,7 5-6 0,11 2 7 0,2 1-10 16,6-5-4-16,2 5 1 0,0-8-2 15,1 3 0-15,1-1-2 0,-6-3 1 16,1 0-3-16,-6 0-3 0,-1 0 1 15,0 0 0-15,-4 0 2 0,-3 0-2 16,0 0 0-16,-5 0 5 0,-3 0 1 0,-7 7 0 16,-3 1 0-16,-7 5 0 0,-9 6-1 15,-10-1 1-15,-8 5-6 16,-8-4-4-16,-7 1-9 0,-7 0 8 16,-6-6-4-16,-6-3 8 0,-5-2-6 0,-8-3-22 15,-1-1-23-15,-9-4-16 0,-2-1-62 16</inkml:trace>
  <inkml:trace contextRef="#ctx0" brushRef="#br0" timeOffset="1620.06">13834 319 33 0,'-3'9'10'0,"0"2"5"16,-1 0 7-16,-1 1 7 0,4 6-1 15,1 0-9-15,0 6-3 0,0 9 6 16,0 12-14-16,6 10 0 0,4 14 16 16,-1 15-14-16,4 15-4 0,2 15-5 15,-1 12 5-15,-1 13-4 0,-1 18 1 16,-10 16 0-16,-2 12 5 0,-9-1 0 16,-11-4-1-16,-3-5-2 0,-4-3-1 15,0 1-3-15,5-3 1 0,2-11 0 0,5-2-2 16,10 0 3-16,5-16-2 0,0-5 0 15,0-7 5-15,5-9-1 0,0 3 0 16,-4-4-2-16,-1-1-2 0,-3-2 0 16,-10-4-1-16,-8-8 0 0,-2-2-2 15,-2-3-11-15,-2-9-25 0,-2-3-28 16,-1-10-36-16</inkml:trace>
  <inkml:trace contextRef="#ctx0" brushRef="#br0" timeOffset="2730.34">7726 131 2 0,'0'0'36'16,"0"0"-4"-16,0 0-6 0,0 0-4 0,0 0-2 15,0 0-3-15,7 0-7 0,6 0-6 16,9-1 10-16,8-1 1 0,4 1-6 16,4-2 1-16,8 3 1 0,1-3 1 15,6 2-1-15,10 1 2 0,7-4-6 16,7 4-1-16,11 0-1 0,11 0-1 0,18 0-1 15,16 0 1-15,18 0-4 0,17 0 4 16,12 0-4-16,11 0 3 0,9 0-3 16,3 0 1-16,1 0 0 15,-3 9 0-15,4 0 0 0,0 4 0 0,8-4 0 16,6-1-1-16,6-1 0 0,-4-4 1 16,-2-3-1-16,-11 2-1 0,-13-2 1 15,-10 0 1-15,-12 0-2 0,-9 0 2 16,-4 0-1-16,-14 0 0 0,-13 0-1 15,-14-1 1-15,-18-3-1 0,-19-1-5 16,-18 3-2-16,-19-1-5 0,-13 0-1 0,-14 3-9 16,-11-2-10-16,-7 2-30 0,0 0 15 15,-10 0 5-15</inkml:trace>
  <inkml:trace contextRef="#ctx0" brushRef="#br0" timeOffset="7990.34">26221 718 116 0,'-3'-2'66'0,"1"1"-26"0,2-1-2 16,0 2 8-16,13 0-2 0,2 0-5 0,12 2-12 16,4 1-9-16,5-1 0 0,6 3 3 15,7-2-3-15,5 1-3 0,3 0-4 16,5-3 0-16,0 1-5 15,9-2 1-15,1 0 1 0,4 0-4 0,4 0 0 16,1 0 6-16,-4 0-6 0,2 0-1 16,0 0-1-16,-3 0-1 0,-4-5 1 15,-5 2-1-15,-8 0-1 0,-11 0 1 16,-6 3 0-16,-11-3 1 0,-11 3-2 16,-12 0 0-16,-1-2 2 0,-5 2-1 0,-2 0-1 15,0-2 5-15,-2-1-2 0,-10 0-3 16,-8-1-1-16,0 4 2 0,-9-2-2 15,-6-1 1-15,-5 3 1 0,-9-2-1 16,-3 0-1-16,-12 2 2 0,-1-1-2 16,-11 1 2-16,-3 0-2 0,-6 0 2 0,-8 10-2 15,-6-3 1-15,-2 1-2 0,2 1-2 16,7 1 3-16,6-6 1 16,12 2 0-16,9-5-2 0,18-1 1 15,13 0 1-15,11 0 0 0,13 0 0 0,10-1 1 16,0-2-2-16,20-2-1 0,10 1 1 15,14-4 1-15,14 4 0 0,11-4 0 16,15 4 2-16,5 3 1 0,7-2-2 16,1 3 1-16,1 0-1 0,-1 0 1 15,4 0 1-15,-2 3-1 0,-2 2-1 0,-2 1 0 16,-8-1 0-16,-12-4 0 0,-9 3-1 16,-12-4 1-16,-14 0 0 0,-11 0 0 15,-16 0 0-15,-6 0 0 16,-7 0 0-16,0 0 0 0,-15-2 2 15,-9 0-3-15,-13-2 0 0,-5 2 2 0,-12 1-2 16,-4-4 0-16,-11 5 1 0,-3 0 1 16,-2 0-2-16,-4 0 1 0,1 0 0 15,-7 8-1-15,0 1 0 0,-5-3 1 16,-3 3 0-16,8-2-2 0,1-2 2 16,13 2 0-16,15-2-2 0,9-3 1 0,23 1 1 15,13-3-1-15,10 0 0 0,16 0 0 16,21 0 1-16,15-5-2 0,17-3 3 15,12-1 0-15,13 2 0 16,3 1 1-16,2 2-1 0,2 1-1 0,0-4 0 16,-2 6 0-16,2 1 1 0,-7 0-2 15,-7 0 2-15,-6 0-1 0,-16 0-1 16,-9 0 0-16,-11 0 1 0,-15 0-2 16,-11 0 1-16,-12 3 3 0,-7-3-3 15,-2 2 0-15,-18-2 4 0,-7 0-3 0,-8 0 0 16,-19 0 0-16,-8-2 2 0,-12 2-2 15,-12-2-1-15,-3 2 3 0,-13 0-3 16,-1 4-1-16,-8 6 2 0,-1-2-1 16,-2 0 0-16,4 1 0 0,10-3 1 15,11 0-2-15,8 1 1 0,17-4 0 16,7 1 0-16,24-3 0 0,11-1 1 16,13 0-1-16,9 0 2 0,0 0-1 15,10 0-2-15,11-1 2 0,10-6-1 16,13 3-1-16,8-5 2 0,10 2-2 0,2 1 3 15,3-4-1-15,2 5-1 0,-5-2 1 16,-5-1 0-16,1 2 0 0,-8 0-1 16,-5-1 1-16,0 2-1 0,-8 0 0 15,-2 1 1-15,-5 2 0 0,-10 1-1 16,-7 0 0-16,-7 1 1 0,-6 0-2 0,-2 0 0 16,0 0 2-16,-10 0 0 15,-12 0 0-15,-13 0 1 0,-11 0-1 16,-9 0-1-16,-17 0 0 0,-9 0 0 15,-5 0 0-15,1 0 0 0,-1 2 1 0,9 7-2 16,-5-5 1-16,6 3 1 0,10 2-1 16,4-5-1-16,10 6 2 0,14-3 0 15,12-4-2-15,18 4 0 0,8-4 1 16,3-1 0-16,24 4-1 0,15-3 2 16,17-3-2-16,23 0 1 0,11-8 1 15,14-4 0-15,7 2 0 0,7-2-1 0,2 0 1 16,-2 3 0-16,-2 0-1 0,-1 5 2 15,-7-2-1-15,-6 3-1 0,-12 2 2 16,-16-2-1-16,-22 3 0 16,-8 0-2-16,-21 0-6 0,-10 0-16 0,-5 0-23 15,-10 0-44-15,1 10-44 0,-2-3-126 16</inkml:trace>
  <inkml:trace contextRef="#ctx0" brushRef="#br0" timeOffset="11282.18">14367 805 24 0,'-10'-7'50'0,"1"-1"-41"15,8 1 7-15,1-2-6 0,0 3 13 0,0 0-2 16,8-2-9-16,5 6-12 0,11-4 3 16,10 2 1-16,8-2 0 0,13-4-1 15,9 3-3-15,6 0 1 0,4-4-1 16,7 4 1-16,-2 0 0 0,1-4-1 16,3 5 1-16,-6-3-5 0,-1 2-16 0,-9 1-4 15,-5-1-9-15,-5 2-16 16</inkml:trace>
  <inkml:trace contextRef="#ctx0" brushRef="#br0" timeOffset="11437.08">15522 658 0 0,'-3'5'24'0,"0"-4"2"0,-1-1-13 16,3 1-4-16,1 1-5 0,0-1 1 16,0 5-2-16,0-1 1 0,0 3 1 15,0 3-2-15,0 6-3 0,1 4 3 16,3 7-3-16,-1 7 0 0,2 11 0 0,0 9-9 15,2 6-44-15</inkml:trace>
  <inkml:trace contextRef="#ctx0" brushRef="#br0" timeOffset="11739.49">15516 1960 0 0,'-36'-4'81'16,"-6"0"-52"-16,-15-4 6 0,-8 0-2 15,-8-6-1-15,-5-3 4 0,-1-4 0 16,1-5-11-16,4 1-4 0,9 1-7 15,8 4 4-15,6 2-15 0,13 5-3 16,6 3 1-16,7 5-1 0,8 2-1 0,3 3-5 16,9 0-24-16,2 0-30 0,3 5-19 15,0 4-42-15</inkml:trace>
  <inkml:trace contextRef="#ctx0" brushRef="#br0" timeOffset="12054.57">14699 1097 16 0,'-5'62'56'0,"0"8"-42"16,5 10-1-16,0 7-1 0,0 4-4 15,12 3-3-15,3 0-2 0,2-5-2 16,6-5 0-16,-4-11-5 0,-1-11-27 15</inkml:trace>
  <inkml:trace contextRef="#ctx0" brushRef="#br0" timeOffset="26135.22">27816 605 8 0,'2'-6'5'0,"-2"3"1"15,0 2-1-15,0-2-2 0,0 1 3 0,0 2-4 16,0 0 0-16,0 0-2 0,0 0 0 16,0 2 0-16,0 5 0 0,0 0 1 15,-2 0-1-15,2 0 0 16,0 0 0-16,0-3 0 0,0 4-3 0,0-3-8 16</inkml:trace>
  <inkml:trace contextRef="#ctx0" brushRef="#br0" timeOffset="36889.83">18819 713 12 0,'0'-5'9'0,"0"-5"19"16,0 3 11-16,0-2-15 0,2 2 5 16,-2 2-4-16,2 0 3 0,-2 3-6 15,0 2-2-15,0-3 2 0,0 3-2 16,0 0-3-16,0-3-2 0,0 3-4 16,0 0 2-16,0-2-2 0,0 2 0 15,0 0-7-15,0 0-1 0,0 0-3 16,-2 0 0-16,2 5 0 0,0 3 1 15,0 2-1-15,0 0 1 0,0 3 0 16,0-2 1-16,0 2-2 0,5 2 0 0,0-2 2 16,0 7-2-16,2-3 0 0,-4 5 0 15,9 7-2-15,-4 2-9 0,-1 3-5 16,3 7-19-16,-2-1-4 0,-3 4-20 16,6 6-39-16,-5 0-1 0</inkml:trace>
  <inkml:trace contextRef="#ctx0" brushRef="#br0" timeOffset="37028.34">18975 2038 17 0,'0'47'7'0,"0"-5"7"0,0-5 8 15,0-1-19-15,0-4 0 0,0-4 8 16,2-3-7-16,1-5 2 0,1-7-5 16,1 0 0-16,-3-8-2 0,1-2-12 15,0-3-29-15</inkml:trace>
  <inkml:trace contextRef="#ctx0" brushRef="#br0" timeOffset="37463.16">18938 691 13 0,'16'0'17'0,"7"0"-13"16,4 0 32-16,5-3-21 0,6 2-6 0,1-1-1 15,6 2-5-15,4 0-3 0,0 0 1 16,5 0-4-16,1 0-20 16,-3 0-27-16</inkml:trace>
  <inkml:trace contextRef="#ctx0" brushRef="#br0" timeOffset="38016.38">19783 1897 14 0,'-37'-3'33'0,"-8"-3"37"0,1 2-21 16,-3 1-25-16,-1 0-7 16,1 2-2-16,-1-1-6 0,3 1-5 15,1 1-2-15,8-3-2 0,-1 2-1 16,8 1 0-16,6 0-11 0,1 0-18 0,5 0-33 16,3 4-13-16</inkml:trace>
  <inkml:trace contextRef="#ctx0" brushRef="#br0" timeOffset="43474.78">19182 762 12 0,'45'0'17'0,"4"0"-12"0,1 0 27 0,6 0-19 15,-1 0-5-15,-1 0-6 0,-4 0-1 16,-1 0-1-16,-2 5-6 16,-2-2-25-16,-3 0-22 0</inkml:trace>
  <inkml:trace contextRef="#ctx0" brushRef="#br0" timeOffset="49353.97">19200 1453 0 0,'-5'-5'21'0,"4"1"-18"16,-3-1 26-16,1-1 3 0,0 5 11 0,1-5-12 16,2 1-6-16,0 4-2 0,-2-2-1 15,2 2 0-15,0-1-3 0,-1-3 0 16,1 5 1-16,0 0-6 0,0-1-5 15,0 1 0-15,0 0-2 0,0 0 4 16,1 0-1-16,1 0-2 0,3 3 1 0,-2 2-1 16,1-4 3-16,-1 3-5 0,-1 4 1 15,-1-4 1-15,1 7 0 0,1-1 1 16,-3 1-2-16,2 6-1 0,2-1-2 16,-1 2-2-16,2 2 0 0,-2-2 0 15,1 4-1-15,1-1 1 0,-5-4-1 16,6 1 0-16,-2-2 1 0,-1-2-2 15,0-1 0-15,-1-6 0 0,0-3 0 16,0 0-7-16,-2-3-8 0,0-1-7 16,0 0-6-16,0 0-13 0,0-5-29 0,0 1-38 15,0-3-29-15</inkml:trace>
  <inkml:trace contextRef="#ctx0" brushRef="#br0" timeOffset="50025.64">19165 1405 3 0,'-3'-6'35'0,"-1"2"-6"16,4-2 7-16,0 2 2 0,0-3-3 15,0 3-4-15,0 1 4 0,0 1-8 16,0 2-4-16,2 0 1 0,5 0-5 15,0 0-6-15,1 0 2 0,4 0 1 16,-1 0-1-16,8 2-1 0,-2 1 0 0,5-1-2 16,1 0-1-16,1 2 0 0,1-1-2 15,0-3-1-15,2 3-2 0,3-3 0 16,-3 0-3-16,2 0 2 0,1 0-2 16,-3 0 1-16,0 0-3 0,-2 0 0 15,0 0 0-15,-2 0 0 0,-1 0 1 16,0-3-1-16,-7 1-1 0,0-1 1 15,-6 1 0-15,-1 0 0 0,-5 0-1 16,3 2 1-16,-5 0 0 0,1 0-1 16,1 0 2-16,-3 0-2 0,0 0 1 0,0 0-1 15,0 0 2-15,0 0-2 0,0 0 0 16,0 0 1-16,0 0 0 0,0 0-1 16,0 0 1-16,7 1 1 0,-5 6 1 15,3 3 0-15,0 0-2 0,-2 4 1 16,0-1-1-16,6 3 1 0,-2-1-2 15,-1 6 0-15,4-3 2 0,-1 4-1 16,-3 1-1-16,5-1 0 0,-6-5 1 16,1 2-2-16,-4-4-2 0,1-1 3 15,2-3-3-15,-1-1 0 0,-3 0 3 0,-1 0-3 16,0-3 1-16,0 0 1 0,0 3 1 16,0-3 0-16,0-1 0 0,0 1 0 15,0-3 0-15,0 0 0 0,0 0 0 16,0-1 1-16,-5 3-1 0,-3-3 0 15,3 0 3-15,-7 1-3 0,-1 0 2 16,-6-1-2-16,-4-3 1 0,-1 0 0 16,-3 0 3-16,-5 0 0 0,-5 0-1 15,1 0-2-15,-3-7 1 0,-6 1-1 16,4 2-2-16,1-3 2 0,0-2-3 0,6 2-6 16,4-1-26-16,6 1-36 0,6 4-54 15,4-8-95-15</inkml:trace>
  <inkml:trace contextRef="#ctx0" brushRef="#br0" timeOffset="50751.01">19083 807 25 0,'0'0'8'0,"0"0"22"0,0 1 23 15,-2 5-17-15,1 4-4 16,-1 4 1-16,0 3-9 0,2 10-7 16,0 0-3-16,0 8-2 0,0 3-4 15,4-1-3-15,1 1-2 0,-4-1-2 16,3-3 1-16,2-2 0 0,-2-9-1 0,2-5 0 15,-2-5-1-15,-1-7 0 0,2 0 0 16,-5-3 3-16,0-3-1 0,0 0 3 16,0 0 1-16,0-5-5 0,0-2-4 15,0-6-3-15,0 0-18 0,0 0-24 16,-3-3-23-16,-1 0-17 0</inkml:trace>
  <inkml:trace contextRef="#ctx0" brushRef="#br0" timeOffset="51037.83">19211 846 28 0,'5'-8'58'0,"0"2"-3"16,0-2-19-16,0 4-4 0,10 1 1 15,-2 3-11-15,6 0 4 0,3 0-9 16,-4 1-3-16,2 5-4 0,0 2-2 16,-3-2-3-16,3 4-2 0,-3-3-2 0,-3 3 0 15,4 1 1-15,-3-2 0 0,-1 3-1 16,2 4 1-16,-7-4-2 0,2 4 0 15,-2 1 1-15,-4-1-1 16,2 2 0-16,-6-2 2 0,-1-4-2 0,0 4 0 16,-5-4 4-16,-5-2-4 0,-3 2 8 15,-4-1 12-15,0-1-6 0,-5 0-3 16,6-1-4-16,-6 1-1 0,-3 1-6 16,-4 0 2-16,0 1-1 0,-1-1-2 15,-2 0-12-15,2 1-39 0,3 4-55 0,0-2-86 16</inkml:trace>
  <inkml:trace contextRef="#ctx0" brushRef="#br0" timeOffset="51946.8">8285 6922 96 0,'-20'-19'30'0,"-2"-1"23"16,2 2-17-16,5 1-5 0,0 7 7 15,6-1-1-15,4 7-10 0,0-1-5 16,5 5-3-16,0 0-9 0,0 2-7 15,0 12-3-15,0 4 4 0,0 8 5 16,0 12 5-16,0 13-1 0,0 15 3 16,4 15-1-16,-1 10 1 0,0 10-1 0,2 8-5 15,5 5-4-15,2 9 0 0,2 3-1 16,-1-3-2-16,4-9 1 0,0-15-2 16,0-18 1-16,-1-16-1 0,-1-11 0 15,-1-15-1-15,-1-9-2 0,-3-14-1 16,2-7-6-16,2-9-16 0,-3 0-2 0,-1-12-11 15,4-5-21-15,-4-9-55 0,3-3-67 16</inkml:trace>
  <inkml:trace contextRef="#ctx0" brushRef="#br0" timeOffset="52645.63">8265 6936 100 0,'-3'-24'6'15,"3"8"20"-15,0-2 17 0,0 3-8 16,13 6 2-16,2-6-9 0,5 8-3 0,11-2-4 16,9-3-2-16,14 3-2 0,11-2-2 15,17-1-1-15,16-1-4 0,13-3-2 16,18 0-1-16,7-5-2 0,7 0-3 15,-2 0 2-15,-5 1-2 0,-12-1-1 16,-11 3 1-16,-16 4 0 0,-16 4-1 0,-16 3 1 16,-18 4-3-16,-15 3 1 0,-13 0 1 15,-11 3-2-15,-3 8 2 0,2 0-2 16,-4 3 2-16,6 5-1 0,1 2 0 16,1 4 0-16,5 5 1 0,-1 5 0 15,5 7 1-15,2 8 0 0,3 11-1 0,0 10 0 16,4 14 1-16,-1 5-1 15,6 11 0-15,-1 3 1 0,1 8-2 16,1 9 1-16,-3 7 0 0,-5 5 2 16,-4-1-2-16,-6-5 3 0,-3-5-1 0,-6-9-3 15,-5-4 3-15,3-4-1 0,-6-8 0 16,0-13 0-16,0-10-1 0,0-14 1 16,-6-12-1-16,1-3 0 0,-3-11 3 15,1-6-3-15,-1-5 0 0,-2-5 0 16,3-2 0-16,-3-5 1 0,-2-4-1 15,4 0 2-15,-4-4-3 0,0 1 2 0,1-2 0 16,-6-2-1-16,-3 0-1 16,-4 0 1-16,-4-3-1 0,-3-1 0 15,-6 0 0-15,-1-2 0 0,-9 1 0 16,-10-2 0-16,-14 2 2 0,-11-1-2 0,-17 3 1 16,-10 1 3-16,-7 0 0 0,-9-4-1 15,1-1 0-15,-2-4 1 0,-1-7-3 16,7-6 2-16,6-7 1 0,8-6 26 15,14 0-29-15,11-2 1 0,19 0-4 16,17 8 4-16,8 3-2 0,17 5 0 0,10 12-2 16,1 2 4-16,9 8-1 15,0 1-4-15,0 0 1 0,0 0 0 16,0 3 2-16,4 3-2 0,4-1-14 16,2 4-23-16,5 1-21 0,5 0-53 0,-5-8-125 15</inkml:trace>
  <inkml:trace contextRef="#ctx0" brushRef="#br0" timeOffset="66501.33">7684 2024 103 0,'0'-6'75'0,"0"-2"-43"15,0 2-7-15,0 0 1 0,0-1 6 0,0 2-5 16,0-1 0-16,0 0-9 15,0 0-4-15,3-2-2 0,2 1-2 16,4 0-3-16,-1 0-1 0,4-4-1 0,0 1-1 16,-1-6 0-16,4 1 2 0,-1-4 1 15,-1-2-2-15,2 0 1 0,2-3 1 16,-2-3-1-16,7 6 0 0,-5-6 1 16,6-1-2-16,3-1 0 0,-3-3-2 15,9-2 0-15,3-3-1 0,6-7 0 0,11-2 0 16,3-8 0-16,6-4-2 0,-3 2 1 15,-2-5-1-15,1 0 1 16,-5 3 1-16,-2-4-2 0,1 3 0 0,-6-2 1 16,-1 0 0-16,1 7-1 0,-6-1 0 15,1 3 0-15,2 5 0 0,-2-1 0 16,6 4 1-16,-1 0-1 0,-1 5-1 16,1 1 3-16,-5 1-2 0,-3 2-1 15,0 2 2-15,-5-2-1 0,-2 4-1 16,2 4 2-16,-8 4-1 0,-7 6-6 0,-2 6 16 15,-8 3-6-15,-1 2-2 0,1 4-1 16,0 0-1-16,3 2 0 0,1-2 0 16,6 1 0-16,3-2 0 15,2 0 0-15,3-4 0 0,4-1 1 0,0-2-1 16,1-3 0-16,0 3 1 0,-3 0-2 16,-2 1 1-16,-5 3 1 0,-8 0-1 15,-4 3-1-15,-6 2 1 0,-2 1-1 16,2 0-1-16,-2 0 1 0,0 0 1 15,0 0 0-15,0 2-1 0,0 1 1 0,0 0 1 16,0-1-1-16,0 2 0 0,0-3 0 16,0 0 0-16,0 1 0 0,0 1 0 15,0-3 0-15,0 3 0 0,0-3 0 16,0 0 1-16,0 0-2 0,0 0 1 16,0 0 1-16,0 1-1 0,0-1-1 15,0 0 2-15,0 0-2 0,0 0 2 16,0 0-2-16,0 3 1 0,3 3 0 15,7-1 0-15,0 4 1 0,4-2-2 16,1 3 1-16,7 1 1 0,3 5-1 16,7 3-1-16,3 7 2 0,7 5-1 0,3 3 7 15,2 4-14-15,7 2 4 0,-3 2 1 16,1-3 2-16,0 0 0 0,-4-1-2 16,1 3 1-16,5-3-2 0,1-1 2 15,2 1-1-15,0 3 2 0,2 1 0 16,-2 8-1-16,-1-2 1 0,-2 3-1 0,-6 1-1 15,-2-8 1-15,-4-2-3 16,-4-2 0-16,-3-5 1 0,-3-1 2 0,-3-4 1 16,-2-5 0-16,0-3-1 15,-7-4 2-15,0-4-5 0,-7-1-5 0,-4-6-1 16,-4-3 1-16,-3 0-3 0,-2-4 0 16,5 0 3-16,-5 0 7 0,0 0 1 15,3-1 0-15,-1-3 1 0,-1 1-3 16,4 0 1-16,-3-3 1 0,1 2-1 15,-1-1-1-15,-2-1 2 0,0 3-1 0,0-1 2 16,2-2-1-16,1 4 0 0,-3 0-2 16,0-1 2-16,0 3 1 0,0 0-1 15,0-3 1-15,0 3-1 16,-5-2-1-16,3 2 1 0,-3 0 0 0,0 0 1 16,4 0-1-16,-4 0 2 0,0 0-1 15,3 2 0-15,-3 1 0 0,1 1 2 16,1 2-2-16,-4-3 2 0,2 4 0 15,-1 4-1-15,-1-1 2 0,4 7-1 16,-4-3-2-16,0 6 0 0,2 1 1 0,-7 2 0 16,1 5-2-16,-5 3 2 0,-4 3 0 15,3 4-1-15,-8 3 0 0,-5 1 1 16,-2 9-1-16,-8 2 0 0,-4 5 0 16,-3 4 1-16,-10-3-1 0,-2 0 1 15,-5-1 4-15,-8-3 5 0,0 5-3 0,-4-1 0 16,-1 2-3-16,0 4-1 15,-2 3-2-15,0 0 0 0,3 4 0 16,3-7 0-16,2-2 0 0,7-3 0 16,5-9-1-16,9-3 0 0,6-7 1 0,2-6-1 15,5-2 2-15,4-2-2 0,-4-1 0 16,0-2 0-16,-5 1 1 0,2 0-1 16,1 3-1-16,0-2 2 0,4 0-1 15,0 1-1-15,3-7 2 0,8-1 0 16,8-2-1-16,0-3-1 0,6-2 2 15,0-3-1-15,0-1-1 0,2 0 2 0,-1-4-1 16,3-1 0-16,1-3 1 16,-4-3-1-16,4 1 0 0,-3 2-2 15,-2-4-2-15,1 0-8 0,-1 0-10 16,2 0-24-16,0 0-43 0,-6-11-71 0</inkml:trace>
  <inkml:trace contextRef="#ctx0" brushRef="#br0" timeOffset="67062.01">7664 2093 0 0,'0'-11'43'0,"0"1"7"16,0 1-16-16,0 1-3 0,3 4 5 15,5 1-14-15,1 1-1 0,-1 1-2 0,4 1 0 16,-4 0 3-16,4 0-4 0,2 0 0 16,-1 6 5-16,6 5-5 0,2 3-2 15,6 4 0-15,10 5 4 0,3 4-4 16,8 5-5-16,9 11 0 0,1 3-3 15,8 8 0-15,-2 10-4 0,-2 7-1 16,-2 6 0-16,1 8 0 0,3-2-1 16,1 6 2-16,7 2-2 0,-1-5 5 15,-1-1 3-15,-1-4-5 0,-7-2 0 16,-1-9-4-16,-6-3 2 0,-4-12-1 16,-8-10 1-16,-7-11-1 0,-11-6-2 0,-8-5 2 15,-9-2-3-15,-3 2 2 0,-5-6-4 16,0 0-9-16,0-2-19 0,-2-4-13 15,-4-2-35-15,4-3-55 0</inkml:trace>
  <inkml:trace contextRef="#ctx0" brushRef="#br0" timeOffset="67728.64">8969 4345 109 0,'-9'-3'82'0,"8"0"-55"16,-1 3 6-16,2 0-13 0,0 0-13 16,7 10 26-16,6 9 0 0,4 13-9 15,3 6-7-15,5 9-4 0,4 13-1 0,-1 11-4 16,4 10-1-16,5 11-1 16,-7 1-4-16,4 7 3 0,-5 8-3 15,-9 4 17-15,-7 11 30 0,-8 2-15 16,-5-5-21-16,4-8-6 0,1-15-3 0,1-15-3 15,3-17 1-15,1-17-2 0,2-14-2 16,-4-11-10-16,0-15-18 0,-1-5-11 16,-4-3-12-16,4-18-15 0,-3-4-46 15,-4-11-79-15</inkml:trace>
  <inkml:trace contextRef="#ctx0" brushRef="#br0" timeOffset="68894.28">8930 4499 220 0,'-18'-19'35'0,"2"9"8"16,5 0-13-16,2 1 5 0,9 6 3 15,0-1-7-15,4 2-11 16,16 1-13-16,10-6 0 0,14-3 0 0,10 0 2 16,9-2-4-16,11-1 1 0,3 0-2 15,11-6 0-15,13 1 1 0,13-5 2 16,22-5 5-16,23 1-1 0,9-5-2 16,9-2-4-16,6-3-3 0,-4-2 1 15,13-1-3-15,-2 2 1 0,-7-5-1 0,-7 5-1 16,-16 0-3-16,-19 3-6 0,-17 6-8 15,-18 3 1-15,-20 5 1 0,-16 0 4 16,-14 2-1-16,-16 3 0 0,-8 2 6 16,-14 3 1-16,-4 4 4 0,-8-2 3 15,-4 4 0-15,1 2 1 0,-3-3 1 16,5 2 1-16,-1-1 5 0,-3 2-3 16,3-2 1-16,-1 1 0 0,1-2-2 15,1 2-1-15,-2 0-3 0,2-2 2 16,2 1-3-16,1-3 0 0,2 3 0 15,4 0 0-15,-3 0-1 0,6-2 2 0,-2 3-1 16,2-5-1-16,5 2 1 0,-2-3 1 16,-1 2-1-16,1 5 0 0,-9-2 0 15,1 3-1-15,-5 2 1 0,-4 0 0 16,1 0 1-16,-4 0-3 0,0 0 1 16,0 0 0-16,0 1 1 0,0 0 0 0,0 4 1 15,0 1 0-15,1-4-1 16,4 7 1-16,-1-7 0 0,1 3-1 15,0-1 0-15,-2-3 1 0,1 4 0 16,1-2 0-16,-2-3-1 0,0 2 0 0,2 3 0 16,-3-3 0-16,0 3 0 0,-2-5 0 15,0 1 0-15,0 0 2 0,0-1-1 16,0 0 2-16,0 0-2 0,-4 0 2 16,-1 0-2-16,-1 0 0 0,-1 0-1 15,5 0 0-15,-1 0 1 0,1 0 0 0,2 0-1 16,0 0 0-16,0 0 0 0,0 0 0 15,0 0 0-15,7 0 0 16,0 0 0-16,1 0 0 0,2 0 0 16,2 2 0-16,5 2 1 0,4 0 0 0,10-2 0 15,6-2 0-15,6 1 0 0,4-1 0 16,7 0 0-16,1 0-1 0,4-1-1 16,-2-1 3-16,2 2-2 0,-5 0 0 15,-4 0 1-15,-4 0-1 0,-14-1-1 16,-6 1 1-16,-9-1-1 0,-7 1 0 0,-5 0 1 15,0-3 0-15,-1 3 1 0,1 0-1 16,-4-3 0-16,6 3 0 0,-3-3 0 16,-3 2 1-16,1-1 0 15,0-1 0-15,-2 1-1 0,0-3 0 0,0 4 0 16,0 1 0-16,0 0 0 0,0 0-1 16,0 0 0-16,0 0-1 0,0 0 0 15,0 0 1-15,0 0 1 0,0 1 0 16,3 4 0-16,-3-1 0 0,3 0 1 15,4 3 1-15,-4 2-1 0,6 5 0 0,2 3 1 16,6 4 1-16,8 10 0 0,16 9 5 16,11 10-1-16,23 17 5 0,19 15 18 15,14 18-23-15,5 16 4 0,1 10 20 16,-5 10-16-16,-10 2-8 0,-13-1-4 16,-12-4-1-16,-14-13 0 0,-18-11 0 15,-8-14-2-15,-9-9 0 0,0-4-4 0,-2-4 1 16,-1-6 0-16,-3 0-2 15,-7-7-1-15,-9-4-3 0,-3-3-4 16,0-7 1-16,-15-6-6 0,-5-6-2 16,-4-7-1-16,-1-7 15 0,0-4-3 0,3-8-8 15,3-3-9-15,1-1 0 0,5-4-4 16,1 1-4-16,3-4 10 0,1 0-18 16,0 1-16-16,3-3-31 0,-2 3-25 15</inkml:trace>
  <inkml:trace contextRef="#ctx0" brushRef="#br0" timeOffset="69230.14">14071 5419 204 0,'-3'73'25'15,"-6"14"38"-15,3 12-4 0,-6 12-5 16,-2 4-1-16,-1 5-15 0,2 0-9 15,-2-6-17-15,3-7-6 0,2-13-2 16,2-16-4-16,1-17 5 0,0-19-10 0,5-9-3 16,2-14-19-16,0-11-18 0,0-8-38 15,2-5-79-15</inkml:trace>
  <inkml:trace contextRef="#ctx0" brushRef="#br0" timeOffset="84954.03">28129 586 33 0,'-4'0'110'16,"-1"0"-62"-16,-1 0 2 0,-1 0-6 16,4 0-6-16,-2 0 5 0,1 1-5 15,-2 4-10-15,2 2 5 16,1 2-3-16,-4-1-3 0,5 0-2 0,1 1 1 15,1-3-4-15,0 3-2 0,0-3-2 16,3 0 6-16,6-1-5 0,4-2-2 16,2 3 2-16,9-4-4 0,6 0-1 15,5 2-2-15,7-1-3 0,-2-1-3 16,6-1 0-16,1-1-2 0,-2 0-3 16,5 0 1-16,-1 0 0 0,2 0 0 0,-4 0-1 15,-5 0-1-15,-4-1 0 0,-4-2 0 16,-9 0-6-16,0 0-4 0,-1 0-7 15,-4 0-17-15,-2 3-24 0,-6-2-35 16,0 2-49-16,-4 0-145 0</inkml:trace>
  <inkml:trace contextRef="#ctx0" brushRef="#br0" timeOffset="85450.05">29378 660 17 0,'-13'0'21'0,"5"0"64"0,1 0-25 15,2-3-5-15,0 3 2 0,1 0-5 0,3-2-9 16,1 2-7-16,0 0-3 0,0 0 1 16,0 0-1-16,1 0-8 0,11 0-2 15,2 0-1-15,7 0-1 0,6 0-2 16,5 0 1-16,5 0-4 0,7 0-3 16,1 0-5-16,6 0-1 0,-1 5-2 0,-1-2-4 15,1 1 1-15,-3 3 0 0,-7-3-3 16,-4 5-2-16,-3-4-10 0,-6 1-15 15,0 4-21-15,-3-3-37 16,-3 0-42-16,3 5-70 0</inkml:trace>
  <inkml:trace contextRef="#ctx0" brushRef="#br0" timeOffset="85863.41">30428 691 67 0,'-5'0'124'0,"2"-2"-75"16,3 0-1-16,0 2-4 0,0 0-6 16,0 0-7-16,11 0-5 0,5 0 2 15,2 1 0-15,6 5-6 0,1-6-1 16,3 3-6-16,4 1 0 0,2 0-3 15,3 0-5-15,3-1-2 0,4-2-2 16,3 2 0-16,0-3-2 0,-7 0-1 0,-1 0 0 16,-2 0-15-16,-7 0-23 0,0 0-40 15,4-4-55-15,-2-3-47 0</inkml:trace>
  <inkml:trace contextRef="#ctx0" brushRef="#br0" timeOffset="86243.76">31599 672 99 0,'-7'-2'187'0,"2"-3"-145"0,5 3-2 0,0-1 10 16,0 0-8-16,5 0 2 0,10-1-8 15,2 1-9-15,13 0-11 0,5 0 1 16,6 3-2-16,6 0-2 0,3-2-2 15,2 2-3-15,0 0-6 0,-5 0 1 16,2 0-1-16,-4 0-2 0,-9 0 1 0,-1 0-1 16,-8 4-3-16,-5-2-13 0,-4 3-16 15,-6-2-30-15,-9 4-53 0,1-2-138 16</inkml:trace>
  <inkml:trace contextRef="#ctx0" brushRef="#br0" timeOffset="98871.47">11364 7771 86 0,'-81'-108'51'0,"-5"3"-56"15,-4 0 5-15,-6 2-15 0,-8 2-8 16,-5 1 17-16,-5 2 5 0,-6 4 2 16,-2 6-2-16,1 12 1 0,-4 12 1 0,3 13-1 15,1 12-1-15,2 11 2 0,6 6-1 16,4 5-1-16,3 9 1 0,2 3 0 15,3 5-1-15,-1 0-1 0,3 0 1 16,1 8-1-16,3 2 1 0,2 6 1 16,3 4 0-16,2 9 1 0,-1 9-1 0,2 6-1 15,3 8 1-15,-2 11 4 16,-1 10 0-16,0 10-2 0,1 6 2 0,9 0 9 16,11 6-4-16,11-1 4 0,9 2-5 15,13 5 3-15,11 1-4 16,10 5 0-16,10 7-3 0,2-3-1 0,12 2 0 15,13-2-1-15,9 0-1 0,6 10 0 16,14 5 0-16,8 2 1 0,10 4-1 16,11-6-2-16,1-5 3 0,5 0-3 15,3-12-4-15,5-7-15 0,14-13-6 16,9-19 6-16,11-15-28 0</inkml:trace>
  <inkml:trace contextRef="#ctx0" brushRef="#br0" timeOffset="101517.65">18890 1897 20 0,'1'-3'74'0,"13"3"-52"0,6 0 4 16,7 0-16-16,12 0 8 0,9 0 6 16,14 0-3-16,9 0-9 0,3 0-4 15,6 0-6-15,8 0-2 0,-4 0 1 16,10 0-2-16,2-10 1 0,1-10 0 0,9-5-2 16,-7-6-56-16,-5-2-102 0</inkml:trace>
  <inkml:trace contextRef="#ctx0" brushRef="#br0" timeOffset="101752.75">20170 378 102 0,'-2'-5'28'0,"2"5"-17"0,0 0-8 16,0 7-3-16,5 11 11 0,5 6 14 16,3 13 3-16,8 11-14 0,-3 14 1 15,-1 19-9-15,-2 18-2 0,0 14-2 0,-3 12-7 16,0 7-46-16,-9 4-49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8-03-22T07:51:31.1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165 643 54 0,'-7'0'42'0,"0"0"0"15,2 0-9-15,0-2-2 0,3 2 1 16,1 0 1-16,-3 0-5 0,4 0-7 16,0 0-2-16,-1 0 1 0,1 0 1 0,0 0 0 15,0 0 0-15,0 0-3 0,0 0-6 16,0 0 2-16,0 0 2 0,0 0-7 15,0 4 4-15,0 1 0 0,5-1 3 16,5 2-4-16,2-1 0 0,4 0-1 16,6 1 0-16,8-1 2 0,7-1 0 0,12 0-2 15,12 1-2-15,6-2 0 16,12 1-3-16,13 3 1 0,5-6 0 16,14-1 16-16,9 0-8 0,2-1-8 15,6-8-3-15,-6 5-3 0,3 3 1 0,-3-2 1 16,1 3-2-16,-2 0-1 0,-5-3 2 15,-2 3-2-15,-13 0 0 0,-6 0 1 16,-11 0 0-16,-15 0-3 0,-17-1 2 16,-15 1-2-16,-15 0 0 0,-8 0-2 15,-6 0 1-15,-6 0-5 0,-2 0-4 16,0 0-5-16,-2 0-18 0,-10 0-11 0,-8 4-19 16,-10 3-42-16,-7 3-105 15</inkml:trace>
  <inkml:trace contextRef="#ctx0" brushRef="#br0" timeOffset="16882.73">2971 18184 53 0,'0'0'1'0,"2"3"63"0,-2 1-23 0,1 4 1 16,1 7-15-16,-2 0-5 0,5 5 1 16,-1 4 1-16,-3 0-9 0,9 3-7 0,-6-3-3 15,2 0-2-15,1 3-1 16,0-2-2-16,0-1 0 0,1-1-9 16,0-3-21-16,-3 1-40 0,2-1-79 15</inkml:trace>
  <inkml:trace contextRef="#ctx0" brushRef="#br0" timeOffset="20160.02">14966 12561 77 0,'0'-4'64'0,"0"3"-4"0,0-1-21 0,-6 1-14 16,6 1 2-16,-4 0 1 0,3 0-7 15,1 7-6-15,0-2 1 0,0 3-2 16,0-6-4-16,0 1-3 0,0-3-1 16,3 3-1-16,-3-3 0 0,2 0 2 15,1 0 1-15,0 0 4 0,2 0 1 16,-1-7-8-16,-4 0 0 0,0 1 0 0,0-4 3 16,0 3-1-16,0 2 4 0,0-1-4 15,-2 0-2-15,-3 5 1 0,2-2 2 16,-1 3-5-16,-1 0 0 0,0 0-2 15,2 2 0-15,0 3-1 0,-1 2 0 16,4 0 0-16,0 0 0 0,0 2 1 16,0-1-1-16,4-1 1 0,2-1 0 15,4 0 0-15,0-5 1 0,0-1-2 16,-1 0 1-16,-2 0 3 0,3-4 0 16,-5-3 2-16,-2-3 4 0,-3 3-3 0,0-2-1 15,0 1 0-15,0 2-1 0,-5 0 0 16,0 1-4-16,-3 2 2 0,-1 2-3 15,2 1 0-15,-3 0 0 0,0 0-1 32,5 4 0-32,-1 4 1 0,2 1 0 0,3 2-1 0,1 0 1 0,0-1 0 0,0 0 0 15,1-3-1-15,8-1 1 0,1-5 7 16,-2-1-19-16,4 0 23 16,-4-4-19-16,-1-7 12 0,0 1-1 15,-6-3 0-15,1-1-2 0,0 3 1 0,-2-3 0 16,0 2-2-16,-4 5 3 0,-4-1 3 15,1 2-2-15,-1 6-2 0,-4 0-1 16,5 0-1-16,-1 10-1 0,0 1 0 16,1 6 1-16,0 0 0 0,5 3 0 15,2-3 0-15,0 1 0 0,9 0 0 0,-2-5 6 16,3-3-12-16,1-4 3 0,3-3 1 16,-2-3 2-16,3 0 0 0,-7-6 0 15,2-7 2-15,-1-3 0 16,-8-2 1-16,1-1 7 0,-2-1-3 0,0 2 13 15,-5-1-6-15,-9 5-5 0,4 0-2 16,0 7-3-16,-3-2 0 0,1 5-3 16,-1 1 0-16,-2 3-1 0,3 0 0 15,0 2 0-15,5 5-1 0,1 3 2 16,1 2-1-16,3 1-1 0,2 1 1 0,0 0 0 16,0-2-1-16,2 0 0 0,-1 0-5 15,1-2-10-15,1 1-14 0,-1 0-31 16,1 9-59-16,1-3-187 15</inkml:trace>
  <inkml:trace contextRef="#ctx0" brushRef="#br0" timeOffset="27930.24">13944 8308 0 0,'-11'-1'1'0,"3"-2"8"0,0 2 30 15,1-4-14-15,-1 2-2 0,-1-1 0 16,1 3-3-16,-2-4-4 0,1 4-1 16,-3-2-6-16,2 3 2 0,2-1-4 15,-2 1 0-15,-2 0-1 0,0 0 3 16,-1 0 0-16,0 0-2 0,1 0-1 0,-3 0 2 15,5-3 0-15,-2 0 1 16,-2 3 2-16,1 0-1 0,3 0-3 16,-4 0 0-16,3 0 1 0,-4 0-1 15,1 0 0-15,-1 0 0 0,-3 0 0 0,4 0-2 16,-3 0 1-16,-1 0-4 0,3 0 3 16,-4 2-3-16,1 3 1 0,-2-1-1 15,1-2-2-15,1 2 3 0,1-1-1 16,-3 0 0-16,0 3-2 0,1-4 3 15,-3 5-3-15,4-1 2 0,-6 1 0 0,1 2 2 16,-2 0 0-16,-2 1 2 0,0 0-1 16,0 1 0-16,-5 2 1 15,7 0 0-15,-2 0-1 0,2-1-3 0,1 2 1 16,1-1-1-16,3 3-2 0,3-2 4 16,2 1-4-16,0 1 2 0,3-1-1 15,-2-2 3-15,6 8-1 0,-7-3-2 16,3 3 2-16,0 0-2 0,1-3 1 15,-1 6-2-15,5-3 1 0,-3-2-1 16,3 1 1-16,1-2 0 0,-1-1-1 0,2 3 1 16,-2-3 1-16,4 2-2 0,1 3 0 15,0-7 1-15,2 3-1 16,0-2 0-16,0-2 2 0,4-1-1 0,4 1-1 16,-1-5 0-16,5 1 2 0,-1-2-1 15,1 0-1-15,5 2 4 0,0-2 0 16,5-3 0-16,6 5 3 0,4-3 0 15,5 3-1-15,5 3 3 0,3-6-4 16,7 1-2-16,4 3 2 0,4-3-1 16,4 2-2-16,2-2-1 0,1 0 2 0,3 2-1 15,-1-2-2-15,2-3 1 0,3 6 1 16,-4-6-2-16,4 0 2 0,-2 2 2 16,-3-4 0-16,-3 1-2 0,-6-2-1 15,-4-2 1-15,-3 0-1 0,-1-7 0 16,0-3 1-16,-3 0-2 0,0-3 0 0,-2-1 1 15,-3 0 0-15,-6-4-1 16,1-1 0-16,-6-1 1 0,1-1-1 16,-2 2 0-16,0-2 1 0,-2-1-1 15,2 1 0-15,-7-3 1 0,5 2 0 16,-1 0-1-16,-4-3 0 0,2-1 2 0,-2 3-2 16,-5-3 0-16,2 0-2 0,-5 2 2 15,1-1 2-15,-4 6-4 0,-4 2 4 16,-7 0-2-16,-3 2 1 0,0-5-1 15,0 0 0-15,0-1 0 0,-3-4 1 16,0 6-1-16,-6-5 0 0,-4 2 2 0,-6 3 2 16,-8-3 0-16,-6 1 3 0,-11 0-1 15,-13 0 2-15,-10 0 3 0,-10 6-2 16,-9-5-6-16,-5 6-1 16,-3 1 0-16,-2 5-1 0,4 5-1 0,0 3 1 15,3 0-1-15,1 0 0 0,9 8-1 16,-1 8 2-16,3 5-4 0,-1 2-11 15,6 3-15-15,12 3-22 0,11-3-42 16,14 0-84-16</inkml:trace>
  <inkml:trace contextRef="#ctx0" brushRef="#br0" timeOffset="29748.06">15547 8625 1 0,'12'1'1'0,"3"6"33"15,2-4-17-15,3 7 7 0,2 3-2 16,2-2-7-16,3 6-1 15,3 1-4-15,2 3-2 0,6 3 2 0,-4 0-1 16,4 1-4-16,-4 4-1 0,-2-5 1 16,0 5-5-16,-4-4 2 0,3-1 2 15,4 0 6-15,7-1 56 0,7-4-34 16,8 1-9-16,-2-1-11 0,6-3-1 16,-6 3-2-16,-10-2 0 0,-6 0-3 0,-5 3 0 15,3-6-3-15,8 3 1 0,7 1 8 16,8-4-4-16,6 4-5 0,1-2 3 15,-3 0 2-15,5-6 0 16,0-2-3-16,-2-1 0 0,3 0-4 0,1-3 1 16,-1-1 1-16,3 3-1 0,-3-5-2 15,-3 2 2-15,1-3-1 0,-8 0-1 16,-1 0 1-16,-5-1 0 0,1-9-1 16,0 1 0-16,3-5 2 0,4 1-3 15,-4 2 1-15,5-2 0 0,-8 3 1 0,2 1-1 16,-10-1 0-16,-3 3 1 0,0 1-2 15,-2-2 1-15,0 3 1 0,-7 0-1 16,3-1-1-16,-4 0 2 0,0-1 0 16,-4 0-2-16,3 2 1 0,4-4 1 15,0-1-1-15,7 0-1 0,-2-4 2 16,2 2-1-16,-1-6 0 0,-1 2 0 16,0 1 1-16,-3-3-2 0,-4 1 1 15,-6 4 1-15,-4-5-2 0,-3 4 0 16,-4 0 2-16,-8-6-1 0,4 0-1 0,-4 0 1 15,3-5 1-15,7 2-2 0,-1-2 1 16,-2 0 1-16,1-4-1 0,-13-2-1 16,-3 3 2-16,-2-7-1 0,-2-5 0 15,-11 0 1-15,-4 1 0 0,-7-11-1 16,4 8 2-16,-2-6 1 0,-1 0-2 16,-1 4-1-16,-2-2 1 0,-6 3-2 0,0 3 1 15,-9 1 0-15,4-1 0 16,6 3 0-16,-3 1-1 0,9 2 2 15,-7 0-2-15,-5 4 1 0,-8 3 0 16,-14 3-2-16,-3 3 1 0,-6 4 2 0,-5-3-1 16,0 5-1-16,-4 1 1 0,-7 1 0 15,-3 0-1-15,-11 6 1 0,-4 1 0 16,1 6 0-16,-6 0-1 0,-1 3 1 16,1 7 0-16,-1 1-1 0,-3 4 1 15,4 1 0-15,-2 0-1 0,5 2 1 0,4 3 0 16,1 1 0-16,2 3-1 0,-7 5 1 15,-4 1 1-15,4 3-1 16,5 3-1-16,3 1 3 0,7 0-3 16,4 0 1-16,2 1 1 0,1 1-1 0,-2 3 0 15,7 1 0-15,8-1 0 0,12 0-4 16,13 2-3-16,7-5-8 0,10-1-17 16,12 1-32-16,7-12-48 0</inkml:trace>
  <inkml:trace contextRef="#ctx0" brushRef="#br0" timeOffset="31140.78">12890 13398 12 0,'-23'-10'39'15,"-1"3"-23"-15,-4 1 2 0,-2 1 7 16,-2 3 1-16,-7-1-8 0,2 3-6 16,-5 0-3-16,-7 0-3 0,1 6 2 15,-11 4 1-15,0 1 3 0,-3 2-1 16,-5 1 4-16,0 0 8 0,-1 6-1 0,-2-6-2 16,4 6-6-16,-1 0-4 15,0 0-4-15,0 2-2 0,0 0 4 0,6-1-4 16,7 4-3-16,4-1 2 0,3 0 1 15,10 3-3-15,0 3-1 0,5 2 2 16,7 6-2-16,0 2 1 0,5 2 1 0,1 8 0 16,1 2-2-16,6 5 0 0,-1 5 1 15,4 0 0-15,8 0 2 16,-1-1-1-16,2-3-2 0,10 0 1 16,15 3 0-16,12 2 0 0,8 4-1 0,6-2 1 15,9-3 2-15,14-8-2 0,22-11 11 16,21-9-1-16,19-15-6 0,14-11 0 15,13-8-1-15,15-7-1 0,12-14-3 16,3-10 2-16,-5-11-2 0,-7-4 1 16,-11-6-1-16,-10-2 1 0,-11 3-3 0,-8-1 1 15,-15 1-5-15,-12 4 1 0,-10-2 1 16,-11 5-2-16,-13-4 1 0,-12 0 1 16,-15-1 1-16,-14-1 3 15,-10-2-1-15,-13 1 1 16,-11 1 2-16,-5-5 1 0,-18 0 6 0,-16 0 7 0,-9 0 0 15,-13 4 1-15,-9 0-2 0,-14 6-6 16,-14 0 4-16,-9 2-5 0,-16 6-2 16,-13 8-4-16,-10 5-1 0,-10 15 4 15,-7 9-1-15,-6 3-2 0,-4 20-2 0,-9 7 1 16,1 9-1-16,0 11 0 0,8 3-2 16,18 4-14-16,18 2-18 0,21 0-30 15,28 2-32-15,16-7-97 16</inkml:trace>
  <inkml:trace contextRef="#ctx0" brushRef="#br0" timeOffset="32124">17652 13337 66 0,'-27'-4'28'0,"5"-6"-5"15,7-1 4-15,2 2 7 0,-2-2-4 16,-9 4-1-16,-6 3-5 0,-4-2 4 16,-3 3-3-16,-3 0-6 0,-7-1 1 15,-3 4-1-15,-8 8 1 0,-2 5-1 0,-9 8-5 16,-5 2-3-16,-5 4-2 0,-5 7-2 15,0 1 0-15,2 6-3 16,1 7 1-16,4 0-1 0,10 6-3 16,10 1 2-16,13-1-3 0,17 7 1 0,14 3 1 15,13 4-1-15,15 8-1 0,17 1 1 16,17 1 3-16,14-3-2 0,18-10 6 16,16-6 6-16,19-11 0 0,12-5-5 15,21-8-4-15,11-7-2 0,10-9-3 16,-2-7 2-16,-9-10-1 0,-11-2-2 0,-17-10 1 15,-2-10 1-15,-4-4-1 0,-3-4 0 16,-4-3-1-16,-4-2 0 0,-10-1-4 16,-13 2-1-16,-9 1 2 0,-11-5-2 15,-18 2 4-15,-7-2 0 0,-9-1 1 16,-9 3 0-16,-4 3 2 0,-9 1-1 0,-5 1 0 16,-5-1 1-16,-5-3 1 0,0-2 1 15,-8-5 4-15,-13-5-1 16,-5 0 1-16,-13-6 0 0,-6 0 2 15,-6 0-2-15,-9-5-4 0,-11-1-1 0,-13-1 0 16,-12-4-2-16,-3 6-1 0,-6 3 2 16,-8 8-2-16,1 24 0 0,-4 14 2 15,1 10-2-15,-2 22-1 0,-1 6-6 16,-1 6-17-16,-2 11-13 0,-3 4-31 16,-7 15-58-16,-7 3-101 0</inkml:trace>
  <inkml:trace contextRef="#ctx0" brushRef="#br0" timeOffset="55405.05">7825 10405 38 0,'-5'-6'92'0,"0"3"-57"0,0-4-7 16,3 4 10-16,-1 1 4 0,1 1-4 15,2 1-8-15,0 0-5 16,0-1 3-16,0 1-1 0,0 0-3 0,0 0-5 16,0-2-2-16,2-2-3 0,8 2-1 15,3 1 0-15,2-3 2 0,2 3-4 16,7-1 1-16,4 1 1 0,9 1-1 16,9 0-1-16,7 0 1 0,13 9-5 15,8-1 6-15,13 3-6 0,16 6-1 0,12-1 3 16,18 6 2-16,13 2 2 0,10 1-7 15,9 9-4-15,-5 0 2 0,-4 3-3 16,-10 3 0-16,-15 2 1 0,-12 1 0 16,-13-4-2-16,-15 0 2 0,-17-6-2 15,-14-7-2-15,-18-8-3 0,-13-8-8 0,-14-3-2 16,-12-6-14-16,-3-1-13 16,-3 0-9-16,-12-5-23 0,-7-2-48 15,-9-3-106 1</inkml:trace>
  <inkml:trace contextRef="#ctx0" brushRef="#br0" timeOffset="55935.88">7978 10134 127 0,'0'-9'73'0,"0"-1"-31"0,0 2-12 16,0 3 8-16,0 0 1 0,0 5-4 15,0 0-6-15,0 0 1 0,3 5-9 16,-3 3-2-16,0 4-2 0,0 6 0 16,0 0-1-16,0 4-2 0,-10 2 1 15,-3-1-3-15,-4 6-2 0,-7-1 1 16,-3 0-5-16,-6 3 3 0,-4 0 2 0,-5 0 1 15,5 2 0-15,0-5-3 0,7-1-2 16,5-1 0-16,6-7-1 0,9 1-5 16,7-7 2-16,3-6-1 15,0 2 3-15,10-2 3 0,7-3 4 0,8 0 4 16,2-2 3-16,8-2-4 0,5 0 2 16,-1 0-5-16,6-3-3 0,-6-2-2 15,1-2-1-15,2 3-2 0,-3 1-2 16,-6-1-1-16,-6 4-1 0,-5-1-4 15,-3 1-13-15,1 0-12 0,2 1-41 0,-4 15-42 16,0-5-93-16</inkml:trace>
  <inkml:trace contextRef="#ctx0" brushRef="#br0" timeOffset="61919.61">2321 8698 17 0,'-10'-7'33'0,"2"0"-9"0,3 0 1 15,0 0 8-15,1 1 0 0,1 2-5 16,-1-3-3-16,1 1-1 0,0-1-2 0,-1 2-1 16,1-1-3-16,-2 2-2 0,3-2 0 15,-1 2 4-15,-2 0 0 0,5 2-4 16,0 2-3-16,0 0 1 0,0 0-2 16,-2 0-4-16,1 0-1 0,1 2-1 15,-7 2 0-15,2 3 1 0,0 1 2 0,-2 2-1 16,2 6-1-16,0 5 0 15,-3 5-2-15,1 6 2 0,-2 7 0 16,-1 4 0-16,0 10 0 0,-1 4-4 16,-3 7 0-16,1 6 0 0,-4 7-1 0,0 2 0 15,0 4-1-15,-1-2 1 0,3 1 1 16,1-7-3-16,1-6 3 0,3-5-2 16,-2-8 1-16,-1 1-2 0,1 1 2 15,-3-2 1-15,1 4 4 0,6-7 5 16,-1-5-2-16,8-3-2 0,1-5-2 15,0-6-2-15,0 0-1 0,3-6 0 0,1-4 0 16,1-3 0-16,1-8 0 0,1-4-2 16,5-1 2-16,-1-5 0 0,8-2 3 15,3-1-1-15,1 0 2 16,4 0-1-16,3-1-1 0,1-9-1 0,1 6-3 16,-2-2 1-16,-2 1-1 0,3 2 0 15,-8 0 0-15,1 0-2 0,1 3 1 16,-8 0-5-16,3 0-21 0,-2 0-35 15,-8 4-60-15,4 2-100 0</inkml:trace>
  <inkml:trace contextRef="#ctx0" brushRef="#br0" timeOffset="70963.97">7388 7435 33 0,'-3'-3'83'0,"-2"1"-47"0,0 1 1 0,1-2 3 16,3 2 6-16,-3-2-7 0,4 3 2 16,0-3 1-16,0 1-3 0,0 2-13 15,0-2-1-15,0 0-3 0,5 2-2 16,4-1-2-16,1 0 3 0,3 1-3 15,3 0 1-15,4 0-4 0,1 6 3 0,3 4-2 16,6 6-1-16,2 4 1 0,5 2-2 16,7 7-4-16,-1 3 0 15,8 3 0-15,-1 8-3 0,-3 1-1 16,-1 2-2-16,-6 7-1 0,-8 0 0 0,-4 0-2 16,-9 2 1-16,-2-3-1 0,-7-4 2 15,-5-3-2-15,-4-8 0 0,-1-6 1 16,0-4 0-16,0-4 0 0,0-3-2 15,-1-6 2-15,-1-6-2 0,0-2 0 16,2-6 0-16,-1 1-4 0,1-1-7 0,0-3-13 16,-2-8-20-16,0-9-27 0,-1-1-47 15,3-2-111-15</inkml:trace>
  <inkml:trace contextRef="#ctx0" brushRef="#br0" timeOffset="71379.84">8774 7380 158 0,'0'-3'92'16,"0"1"-39"-16,0 2-12 0,-9 0 3 16,1 0 0-16,0 0-3 0,-2 0-3 15,0 5-4-15,-1 1 0 0,1 0-7 16,0 3-6-16,0 1 2 0,-2 4-5 0,2 0-1 16,-1 3 1-16,-4 3 1 0,-2 6-3 15,0 6-3-15,0 5 4 0,-1 7-5 16,-2 7-2-16,1 5-2 0,-1 4 0 15,5 0-3-15,5 2-1 0,5-1-1 16,1-3-2-16,4-8 0 0,4-4 2 0,6-7-1 16,3-5-2-16,-1-6 1 0,1-3 0 15,1-6 0-15,-4-2-2 16,0-4-1-16,-3-3-9 0,-1 0-15 16,-1-2-29-16,-5-2-17 0,0 2-96 0,2 1-151 15</inkml:trace>
  <inkml:trace contextRef="#ctx0" brushRef="#br0" timeOffset="75307.56">13767 8627 12 0,'0'-5'88'0,"0"2"-51"0,-2-1-6 0,-6-2 2 15,0 3-2-15,-1 0-3 16,-8 1-9-16,1 2 0 0,-10-3-3 0,-4 1 5 15,0 2-3-15,-7 0-1 0,0 6 0 16,2 6 0-16,-4-1-3 0,6 3 2 16,-1 6-5-16,0-3-4 0,9 8 0 15,2-1-4-15,3 1 1 0,6 2-1 16,6-5 0-16,4-3-3 0,4 1 2 16,2-9 3-16,17 1-3 0,4-4 5 0,2-4 8 15,7-1-5-15,0-3-2 0,3 0-1 16,2 0-2-16,2 0-1 0,-2 0-1 15,0 0-1-15,-7-3 1 16,2-1-1-16,-2 0-1 0,-8-4 0 0,0 2 0 16,-7-1 1-16,-3-3-1 0,-4 1-1 15,-4 1 3-15,-4-2 0 0,0 0-3 16,0 0 0-16,-9-3 2 0,-4 2-2 16,-2 1 0-16,-4 0 0 0,-1 3-2 15,-2 0 1-15,-1 4 1 0,-1 2 1 0,-1 1-2 16,8 0 1-16,-1 3 0 0,2 3-3 15,1 5-14-15,0-3-30 0,-2 7-42 16,1 0-76-16</inkml:trace>
  <inkml:trace contextRef="#ctx0" brushRef="#br0" timeOffset="78298.96">15017 12636 3 0,'0'0'10'0,"0"0"-1"15,1 0 4-15,-1 0 37 0,0 0-22 16,0 0-8-16,0 0-1 0,0 0-6 0,0 0 6 16,0 0 5-16,2 0 4 15,0 0 1-15,-1-3-8 0,6 3-1 16,-5 0-5-16,3 0-1 0,-2 0-1 15,-3-3 2-15,2 2-2 0,1 1-2 0,-3 0-1 16,0 0-3-16,5 0-1 0,-5 0-3 16,2 0-1-16,-2 0-2 0,0 0 0 15,2 0 0-15,-2 1 0 0,0 2 0 16,1 0 1-16,-1-3-1 0,0 3 2 16,0 0-1-16,0-2-1 0,0 4-1 0,0 0 2 15,0-4-1-15,0 5 0 0,0-4-1 16,0 0 1-16,0 3 0 15,0-2 0-15,0 1 0 0,0 0 0 16,0-1 1-16,0 1-5 0,0-3-1 0,0 2-1 16,0-1 0-16,0-1 1 0,0-1-2 15,0 0-2-15,0 0 3 0,0 0-2 16,0 0 5-16,0 0 2 0,0 0 2 16,0 0 0-16,0 0-1 0,0 0-4 15,0-6-7-15,-1-2-7 0,1 2-5 0,-4-2-9 16,1-1 0-16,3 2-9 0,-2 0-22 15,2 3-13-15</inkml:trace>
  <inkml:trace contextRef="#ctx0" brushRef="#br0" timeOffset="80351.64">18090 6982 6 0,'-20'-20'16'0,"-3"1"11"0,-8-7-9 0,-6 8 5 15,4-2 15-15,-6 4-13 0,1 2-6 16,-1 4-4-16,-3-2-4 0,3 3 1 16,-1 5 1-16,-4 0 2 15,-3 1-3-15,-3 3 3 0,0 0-1 0,-3 0-5 16,3 8 0-16,0 4-3 0,-1 6 2 15,-6 2 1-15,0 4 1 0,-5 6-4 16,0 8 3-16,0 1 0 0,-4 12 0 16,1 3-3-16,1 8-3 0,0 3 2 15,5 4-4-15,4 6 2 0,4 3 1 0,6 1-2 16,10 7 0-16,5 3 0 0,6 2-2 16,7 6 1-16,6 0 0 0,5-4 2 15,6 0-2-15,0-2-1 0,21 2 4 16,14-1 2-16,14-5 5 0,21-5 1 15,18-12-4-15,19-17-3 0,16-12-2 16,4-18-1-16,13-15-1 0,1-8 0 16,-4-10-1-16,-4-14 0 0,-9-8-1 15,-8-13-1-15,-7-2 1 0,-8-7-3 16,-7-3-4-16,-11-1 4 0,-6-2 0 0,-10 0 3 16,-15 0 1-16,-8 0 0 0,-19-3 0 15,-12 0 0-15,-13-10 1 0,-16-3 0 16,-18-5 1-16,-16-3-1 0,-13-2-1 15,-10-1 0-15,-16-2-1 0,-4 9 2 16,-6 12-2-16,-3 16 1 0,-4 19 0 16,-3 13 0-16,-2 15-2 0,-3 5 0 15,-2 11-12-15,2 17-43 0,6 9-29 16,12 1-54-16</inkml:trace>
  <inkml:trace contextRef="#ctx0" brushRef="#br0" timeOffset="82819.51">20764 5764 11 0,'126'-76'-5'0,"-8"-1"-1"0</inkml:trace>
  <inkml:trace contextRef="#ctx0" brushRef="#br0" timeOffset="83751.75">22250 5327 41 0,'9'-21'91'0,"3"-3"-47"15,3 1-11-15,2-1 0 0,-1-1-3 16,4 1-2-16,1-3 2 0,2 2-4 16,2 2-9-16,-3-7-6 0,2 3-5 0,-4 0 0 15,-3 1-3-15,-4-1 2 16,2-2-5-16,-8 3 2 0,3-2-1 16,-5 2 1-16,0 2-2 0,-2 3 0 15,4-2 0-15,2 5 0 0,-1 1-1 0,-1 1 1 16,1 4-1-16,-1 4-1 0,-4 1 1 15,-1 3-2-15,-2 4-2 0,0 0-1 16,0 0-2-16,0 0 4 0,0 6 2 16,-4 4 0-16,-6 4 0 0,-1-2-1 15,2 7-1-15,-4-6 2 0,8-2 2 0,0-4-5 16,1-4 3-16,4-3 1 0,0 0 1 16,0 0 1-16,0-3 0 15,0-4-1-15,5-6 0 0,0 2 1 16,-3-3-1-16,1-1-1 0,4 2 2 0,-7 0-1 15,0 3 0-15,0-1 0 0,0 1 1 16,0 2-1-16,-1 3 0 0,-6-1 0 16,5 6 0-16,0-1-1 0,-1 1 0 15,1 0 0-15,-1 0-1 0,0 3 2 16,1 6 0-16,0-3 0 0,2 1 0 0,0 0 0 16,0-1 0-16,0-1 0 0,10 0 1 15,2-2 0-15,5-1-1 0,3 1 0 16,-1 2 0-16,1 1 0 0,-3-1 0 15,4-2 1-15,1-1-1 0,-3 3 0 16,-1-2 1-16,-4 4 0 0,-1 1 0 16,-3 1 0-16,-5 2 1 0,0 0-2 15,-3 2 0-15,-2 0 0 0,0 4 0 16,-10 2 1-16,-2 0 0 0,-1 5-1 16,3 3-4-16,-7-2-52 0,5-1-101 15</inkml:trace>
  <inkml:trace contextRef="#ctx0" brushRef="#br0" timeOffset="85836.96">19832 473 33 0,'-20'-3'52'0,"5"2"-13"0,0-2-19 15,-4 3 4-15,4 0 3 0,0 0 7 16,-4 0-13-16,4 3-7 0,0 0-5 16,-3 4-3-16,3 1 1 0,-2 1 0 15,0 1 1-15,4 4-2 0,-1-2 1 0,2 8-3 16,-1-1 1-16,3 5 0 0,-2 1 1 16,4 5 0-16,1 1-3 0,2 1 0 15,2 1-1-15,3 4 0 16,0-3-1-16,11-2 3 0,4 1-3 0,6-6 0 15,2-4 0-15,2-1 1 0,-1-8-1 16,3-4 1-16,3-1-2 0,0-7 0 16,4 1 1-16,-1-3 1 0,1-3 0 15,-4-6-1-15,4-6 0 0,-2-1 1 16,-4 1-1-16,-3-5 1 0,-3 2-1 0,-5-2 0 16,-7-5 1-16,2 0 3 0,-7-2-4 15,-5-4 8-15,0 2 7 0,-10-2 1 16,-12-2-3-16,-10 8-3 0,-2 1-1 15,-8 3-4-15,-5 5-1 0,-5 5-5 16,-1 7 0-16,-1 4 0 0,2 4-3 0,6 14-20 16,1 5-26-16,1-1-49 0,6 4-102 15</inkml:trace>
  <inkml:trace contextRef="#ctx0" brushRef="#br0" timeOffset="97637.9">19771 524 6 0,'-11'0'1'0,"-3"0"18"15,3 0 23-15,-3 3-14 0,1 0-14 16,-4 4 0-16,7 0-3 0,-5 4-2 16,3 2 5-16,-2-3-3 0,3 7-1 0,-3-1 4 15,3 2 2-15,-3 1-4 0,2-2 1 16,1 5-3-16,6-3-3 0,0 0 0 15,5 3 0-15,0 4-4 0,0-2 0 16,8 7-2-16,2-4 1 0,2 0-1 16,-1 2-1-16,3-6 2 0,1-2-1 0,5-2 0 15,0-7-2-15,2-3 4 0,5-1-2 16,0-6 1-16,0-2 0 16,0 0-2-16,-2-3 2 0,3-7 1 15,-2-7-1-15,-3 0-3 0,2-1 2 0,-5-4 3 16,-1 0-4-16,-6 2 1 0,1-3 1 15,-6 3 0-15,-4-2 2 0,-4-3 6 16,0 3 2-16,-2-3-1 0,-17 1 0 16,1 1 2-16,-7 1-5 0,-5 0 0 15,1 4-1-15,0 4-3 0,1 6-3 0,1 5-2 16,0 1 2-16,5 2-3 0,-1 5 0 16,-1 6-14-16,4 4-41 0,0 5-50 15,3 0-57-15</inkml:trace>
  <inkml:trace contextRef="#ctx0" brushRef="#br0" timeOffset="101035.54">22418 4592 3 0,'-3'0'3'0,"0"0"-3"0,3 0-3 0</inkml:trace>
  <inkml:trace contextRef="#ctx0" brushRef="#br0" timeOffset="104119.29">22801 3882 3 0,'0'0'7'0,"0"0"-9"16,0 0 5-16,0 0-2 0,0 0 23 15,0-3-20-15,0 2 2 0,0 0-3 0,0-3 1 16,0 2-4-16,0 1 3 0,0-2 1 16,0 3-4-16,0 0 0 0,0 0 1 15,0 0-1-15,0 0-1 0,2 0 0 16,-2 0-2-16,0 0-1 0,2 0-8 16,-1 0-9-16</inkml:trace>
  <inkml:trace contextRef="#ctx0" brushRef="#br0" timeOffset="105786.01">21246 3528 0 0,'-5'-5'3'16,"2"3"17"-16,-4-4-10 0,5 2 2 0,-1-2-2 16,3 2 1-16,0 0-2 0,0-4 2 15,0 3-1-15,0-2 6 0,0-2 8 16,0 4 3-16,0-4 2 0,0 2 2 15,0-1 6-15,0-2 0 0,0 4-6 16,0 2-3-16,0-2 1 0,0 6-2 0,0-4-7 16,-3 4 7-16,3 0-13 0,0 0-7 15,0 11 4-15,0 1 8 0,0 0-1 16,0 1-4-16,0 0 5 0,1 4-2 16,-1 1-6-16,0 0 2 0,0 5-1 15,0 1-3-15,-1-1 1 0,-4 4-3 16,0-2 1-16,-4-1-3 0,7 0 2 15,-1-1-4-15,-2 1 0 0,2 0 1 16,-1 0-1-16,1-4-3 0,1 4 2 16,2-3 1-16,0-3-2 0,0 0 0 0,0-1 1 15,0-5-1-15,2 1 0 0,1-7 1 16,1 2-2-16,-1-4 1 0,2-1 5 16,0 0-1-16,7-1 2 0,-2-2 2 15,2 0 1-15,-1 0-2 0,1 0-1 16,2 0 1-16,6 0-1 0,3 0 1 0,6 0 1 15,1 0 0-15,7 2-4 0,2 7 0 16,-1-1-2-16,3 5 1 16,-4-2-2-16,0-1 1 0,-7 1 0 15,-3-1-2-15,-6-3-2 0,-2 1 2 16,-9-3 0-16,0-2-1 0,-3 1 1 0,-5 0-1 16,-1-1 0-16,-1 1-1 0,0-3-4 15,0 7-8-15,-1-1-14 0,-3-1-27 16,-4 6-40-16,-4 1-46 0,-1-4-96 15</inkml:trace>
  <inkml:trace contextRef="#ctx0" brushRef="#br0" timeOffset="108453.87">23367 3665 8 0,'-6'-3'66'16,"-3"-3"-3"-16,3 4-19 0,2-1-4 15,-1 0 9-15,2 1-3 0,-1 0-6 0,3 2-7 16,1 0-4-16,0-2-2 15,0 2-6-15,0 0-7 0,0 0-1 16,0 0 1-16,0 0 7 0,0 0-4 16,0 0 3-16,0 0-4 0,0 0-1 0,0 0-4 15,0 0 0-15,0 0-2 0,0 0-3 16,0 0-2-16,1 0 0 0,-1 0 0 16,0 0-3-16,2 0 0 0,0 0-1 15,-1 0 1-15,-1 0 2 0,0 0 0 16,0 0 0-16,0 0 1 0,0 0 1 0,0 0-2 15,0 0 1-15,0 0-2 0,0 0 2 16,0 0-2-16,0 0 2 0,0 0-2 16,0 0 1-16,0 0 0 15,0 0 1-15,0 0-2 0,0-1-2 0,0 1 0 16,0-3 1-16,0 1 0 0,0 2 1 16,0-2 0-16,0 2-1 0,0-3-1 15,0 3 3-15,0 0-1 0,0 0-1 16,0 0-1-16,0 0 2 0,0 0-2 15,6 0 1-15,-3 0 0 0,-1-4 0 0,4 4 0 16,-1 0 0-16,-3-2-1 0,3 2 1 16,-2 0 0-16,-1 0-1 0,3 0 0 15,3 0-1-15,1 2 2 0,4 6-1 16,-1 1-1-16,5 2 2 16,1 3 0-16,-1-3 0 0,5 5-1 0,0-3 1 15,1 1 1-15,4-2-2 0,0-2 1 16,-2 0 0-16,-1-1 0 0,-7-5 1 15,-4-1-2-15,-3 0 1 0,-7-3 0 16,2 0 1-16,-1 0-1 0,-4 0 3 16,2 0-2-16,-1 0 0 0,-1 0-2 0,2 0 1 15,-2 0 0-15,0 0-1 0,0 0 1 16,0-2 0-16,0 2-1 0,0 0 1 16,0-1-1-16,0 1-1 0,0 0-1 15,0 0 2-15,0 0-2 0,0 0 1 16,0 0 0-16,0 0 0 0,0 0 1 0,0 0 1 15,0 0-1-15,0 0 1 16,0 0-1-16,0 0 1 0,0 0-1 16,0 0 0-16,0 0 1 0,0 0 0 15,0 0-1-15,0 0 0 0,0 0 1 0,0 0-2 16,0 0 1-16,0 0 1 0,0 0 0 16,0 0 0-16,0 0 0 0,0 0 1 15,0 0-2-15,0 0 0 0,0 0 1 16,0 0-2-16,0 0 0 0,0 0 0 15,0 1-2-15,0 6 0 0,0 4 4 0,0 7-1 16,0 3-1-16,7 3 2 0,-2 7-1 16,3 4 0-16,-3 3 1 0,0 9-1 15,-3 0 0-15,-1-2 0 16,3-1 2-16,-1-10-2 0,2-8 0 0,-1-4 1 16,1-10 0-16,-2-4-1 0,-1-3 0 15,-2-5 1-15,0 0 0 0,0 0 0 16,1-2 5-16,3-4-6 0,-1-4 0 15,0 0 0-15,-1 2 0 0,-2-1 0 16,0 2 0-16,0 1-15 0,-2 2-30 0,-11 2-46 16,0 2-54-16,-6 0-175 0</inkml:trace>
  <inkml:trace contextRef="#ctx0" brushRef="#br0" timeOffset="119048.62">7007 7269 40 0,'0'0'32'0,"0"0"16"0,0 0-19 0,0 0-12 15,0 6 4-15,0 4 2 0,0 7 15 16,0 3-12-16,0 5-10 0,0 8-1 16,0 12 0-16,3 4-1 0,7 19 1 15,1 11-1-15,-3 12-7 0,4 8-3 16,-1 9-1-16,-2-3-2 0,3-3 0 0,-6-9 0 16,4-9 0-16,-3-4-1 0,-2-6-4 15,2-14-1-15,1-9-6 16,-4-16-1-16,4-9-2 0,-6-13-1 15,-1-8-26-15,1-5-21 0,-2 0-16 16</inkml:trace>
  <inkml:trace contextRef="#ctx0" brushRef="#br0" timeOffset="119848.19">6921 7236 71 0,'-10'-19'59'0,"4"1"-10"16,1-1-14-16,5 1-2 0,0 2-1 15,5-1-2-15,5 3-7 0,5 1-4 16,0 2 0-16,5 5-5 0,7 1-6 0,5 1-1 15,11 4-1-15,15 0 0 0,7 0 2 16,17 0-6-16,12 0 2 0,14-6-2 16,18-3 0-16,15-5 0 0,12-1-1 15,5-4 0-15,-5 2-1 0,-6 3-4 16,-9 3-6-16,-9 1 9 0,-4 2-5 16,-13 1 1-16,-9-1-3 0,-9 7-7 15,-15 0 0-15,-11 1 6 0,-12 0 0 16,-17 4 5-16,-11 4 0 0,-13 2 1 15,-8-3-1-15,-4 0 3 0,-3-4 1 0,0-1 0 16,2 2 1-16,-2-4 1 0,0 3-2 16,0 2 4-16,0-2-1 0,0 3 0 15,0 1-2-15,-2 1 1 0,2 6 2 16,0 4-2-16,0 3-1 0,2 8 0 16,5 7 0-16,-1 6 2 0,-1 9-3 0,0 5 0 15,-5 12 0-15,0 19 0 16,0 10 1-16,0 18 13 0,0 9-7 15,-1 5-1-15,1-6 0 0,0-10 0 16,0-10-5-16,0-13 0 0,12-6-2 0,1-12 2 16,5-6-1-16,-1-11 0 0,0-7 1 15,-2-8-1-15,0-12 0 0,-1-2 1 16,-3-6 0-16,-4-7-1 0,0 2 0 16,-5-6 1-16,-2-3 0 0,0-2 0 15,0-1 0-15,0-3 0 0,0 5 1 16,-9-5 2-16,4 0-4 0,-3 0 1 15,-2 0-1-15,0 0 2 0,-5 0-2 16,-1 0 0-16,-4 0 1 0,-7 0-1 16,-5 0 0-16,-6 0 0 0,-13 0 1 15,-9 0 0-15,-12 0-1 0,-19 0 2 0,-6 1 3 16,-14 0 5-16,-10-1-2 0,-3 0 2 16,-4-7-2-16,0-6 2 0,1 1-2 15,-1-2-3-15,5-2-1 0,11 5 1 16,11 1-5-16,14 2 1 0,15 2 1 15,13 2-1-15,13 2 1 0,16 2-1 0,7-1 0 16,4 1-2-16,11 0 2 0,-1 0-1 16,8 0-2-16,-1 0-7 0,2 3-16 15,0 1-26-15,3-3-27 16,2 5-84-16</inkml:trace>
  <inkml:trace contextRef="#ctx0" brushRef="#br0" timeOffset="121873.6">14866 12657 34 0,'3'0'66'15,"-1"0"-29"-15,-1 0 1 0,1 0 4 0,-2 0-5 16,0 0-4-16,0 0 1 0,0 0-1 15,0 0-6-15,0 0-3 0,0 0-6 16,0 0-2-16,0 0-2 0,0 0-1 16,0 0-7-16,0 0-6 0,0 0 1 15,0 5-2-15,0-4 1 0,0 6-6 16,2-3-21-16,-2 2-36 0,0 1-27 16,0-3-97-16</inkml:trace>
  <inkml:trace contextRef="#ctx0" brushRef="#br0" timeOffset="133171.82">12728 18116 25 0,'-6'0'23'0,"5"0"-4"0,-1 0 1 16,-3 0-6-16,3 0-5 0,-1 0-4 16,-2 3 0-16,-2 0 0 0,-3-3 10 0,3 1 3 15,-3 2-4-15,0-3-2 16,2 3 0-16,-4-1 5 0,5-1-1 16,-1 4 3-16,-5-2-9 0,-2 1 0 15,-2 2 5-15,-2-2 1 0,-3 2-3 16,-3 2-5-16,-2-3 5 0,0 2 3 0,-1-3-2 15,4-1 3-15,6 4-7 0,-1-3-3 16,8-1 0-16,2 0 0 0,6-2-2 16,1-1-1-16,2 0 2 0,0 0-2 15,0 0 2-15,0 0 3 0,0 0 1 16,0 0-6-16,14 0-1 0,6 0 1 0,8 0 2 16,8 0 2-16,6 0 1 15,11-1-3-15,8-1 0 0,11-1-2 16,10 2-2-16,2-3 0 0,5 3 1 15,2 1-1-15,5 0-2 0,16 0-1 0,18-2 4 16,19-8 24-16,16 0-18 0,-1-4-5 16,-4 0 1-16,-11 0-5 0,-8 1 2 15,-13 3 0-15,-19 1-2 0,-20 0 0 16,-17 6 1-16,-16 0-1 0,-14-1-3 16,-7 4 1-16,-16-3-6 0,-14 3-5 0,-5 0-2 15,-4 0 4-15,-6 0 3 0,0 0-6 16,-5 0-11-16,-3 0-12 0,-3 0-25 15,-7 0-27-15,1 0-32 16</inkml:trace>
  <inkml:trace contextRef="#ctx0" brushRef="#br0" timeOffset="146384.85">15028 12608 8 0,'0'-6'107'0,"0"0"-74"0,-10 2 3 16,2 0-4-16,1 4 7 0,2-1-6 15,5 1-7-15,0 0-5 0,0 0-8 16,0 0-8-16,0 0-1 0,0 9 2 15,-6 0 1-15,-11-2-1 0,3 4 5 16,-1-8-7-16,5 3 2 0,10-5-2 0,0-1 3 16,9 0 3-16,4 0-5 0,-10 0-3 15,-1 0-1-15,-2 0 0 0,-7 0-1 16,1 0-1-16,1 0-9 16,3 3-21-16,2 1-34 0,0 2-44 0,0 2-88 15</inkml:trace>
  <inkml:trace contextRef="#ctx0" brushRef="#br0" timeOffset="147697.77">3038 8766 61 0,'-11'0'95'0,"4"-3"-41"16,-7-1-2-16,-1 3-21 0,-2-5 6 0,1 3-2 15,-1 3-3-15,0 0-7 0,4 0-7 16,1 0-7-16,5 0-2 0,5 1-7 15,2-1-4-15,0 0 1 16,4 3-10-16,4 3-14 0,1 0-35 0,4 3-60 16</inkml:trace>
  <inkml:trace contextRef="#ctx0" brushRef="#br0" timeOffset="149429.16">15089 12776 17 0,'15'-14'75'15,"-7"-6"-22"-15,-1 0 2 0,0-5-14 16,-4-2-3-16,-1 3-3 0,-2 3 1 15,0 2-6-15,0 5 6 0,-3 0-7 0,-8 1-3 16,-2 4-11-16,-2 2-4 16,-5 1-7-16,5 3 1 0,-5-1-3 15,1 2-1-15,-1 2-1 0,-4 0 1 16,3 0-1-16,4 10-2 0,-2 6 2 0,6 2 0 16,4 6-1-16,1 4 0 0,6 4-2 15,-1-1-5-15,3 1-6 0,7-1-3 16,3-7-1-16,7-7 4 0,-2-6-4 15,2-9 2-15,3-1 4 0,0-1 6 16,0-8 7-16,5-8 0 0,-3-8 3 16,-2-4 6-16,0-1 5 0,-6-7-1 15,-4 5 1-15,-2 0 2 0,-8 3-6 16,0 2 8-16,0 6-1 0,-7-1-2 16,-4 7 0-16,-8-2-6 0,-1 2-4 0,-3 7-1 15,-6 0-2-15,-3 6-3 0,-1 1-2 16,-3 4 0-16,8 17-4 0,3 6-14 15,1 4-14-15,11 9-22 0,4 1-49 16,9 4-68-16</inkml:trace>
  <inkml:trace contextRef="#ctx0" brushRef="#br0" timeOffset="151074.74">14985 12648 12 0,'-2'0'14'16,"-1"-2"1"-16,1-1 10 0,2 3-2 0,0 0 0 15,0 0-3-15,0 0-7 0,0-1-1 16,0 1-3-16,0 0 0 0,-3 0-2 16,3 0 4-16,-2 0-6 0,0 1 2 15,2 2-1-15,0 1 1 0,0 0-3 16,0-1 3-16,-1 3-4 0,1-2 2 15,0-4-5-15,0 2 1 0,0-1 1 0,0-1-1 16,0 0-1-16,0 0 1 0,0 0 0 16,0 0 0-16,0 0 0 0,0 0 1 15,0 0 1-15,0 0-2 0,0 0 1 16,0-1 1-16,0-1 10 0,0 2 11 16,0 0-10-16,0 0-6 0,0 0-2 15,0 0-3-15,0 0-1 0,0 0-1 0,0 0 2 16,0 0-1-16,0 6 1 15,0-2-3-15,0 2 1 0,0-2-1 16,1-3 0-16,3 1-8 0,4 2-42 0,-1-4-47 16</inkml:trace>
  <inkml:trace contextRef="#ctx0" brushRef="#br0" timeOffset="156705.54">24572 11067 125 0,'-5'-4'189'0,"0"-3"-177"15,5-1 20-15,0 0-27 0,10-2-4 16,16-5 8-16,15-1 12 0,11-6 0 16,13-5-4-16,14-6 2 0,15-5-4 0,7-6-1 15,13-2-7-15,11-4 1 0,9 4-2 16,17-5-5-16,14 3 1 15,14-3 0-15,8 0-1 0,1 1-1 0,-3 2-5 16,-16 4-17-16,-14 8-19 16,-26 6-22-16,-21 5-32 0,-26 8-50 0</inkml:trace>
  <inkml:trace contextRef="#ctx0" brushRef="#br0" timeOffset="157241.61">25811 11388 204 0,'72'-45'40'0,"14"-9"35"0,18-1-40 15,7-5-7-15,15-2-1 16,10-7-6-16,10-2 6 0,12 4-10 16,-7-3-5-16,-10 6-9 0,-18 11-1 15,-24 5-2-15,-15 11-7 0,-22 12-19 0,-15 1-21 16,-10 8-29-16,-12 6-58 0,-10 2-44 16</inkml:trace>
  <inkml:trace contextRef="#ctx0" brushRef="#br0" timeOffset="157684.8">28287 11331 11 0,'0'-8'239'0,"0"-2"-199"0,-10-8 13 16,0-8-21-16,-7-5 2 0,-7-10 13 16,-4-6 4-16,-14-2-13 0,-9-4-9 0,-16-1-5 15,-8 3-14-15,-19-3-2 0,-12 7-6 16,-14 2 0-16,-14 4-1 0,-4 1-1 16,-6 1-2-16,-11 1-5 0,-6-3-6 15,0 3-8-15,-5-5-14 0,6 7 4 16,12 0 0-16,12 1 7 0,22 1-4 15,15-5-11-15,18-5-12 0,26-6-21 16,16-2 6-16,28-2-36 0</inkml:trace>
  <inkml:trace contextRef="#ctx0" brushRef="#br0" timeOffset="158188.28">26748 11857 272 0,'-70'-38'149'0,"-4"7"-141"0,-12-3 30 15,-11-1-22-15,-17 2-10 0,-12-3 2 0,-15-1 1 16,-4 1-2-16,-3-3-2 16,2-1 0-16,-3-1-2 0,-11-2-1 0,-13 1-4 15,-15 3-1-15,-14 3-6 0,-6 5-9 16,-5 3 2-16,5 3-2 0,4 1 7 15,26 0-8-15,26 2-5 0,29-2-24 16,36-2-35-16,28 0-11 0,35 2-14 16</inkml:trace>
  <inkml:trace contextRef="#ctx0" brushRef="#br0" timeOffset="158721.63">27166 11260 432 0,'-114'-55'37'0,"-7"-7"-40"0,-8-1 16 15,-19-5-10-15,-10 0 0 0,-11 3-2 16,-24 0-1-16,-12 3 1 15,-17 1-2-15,4 0 2 0,9 6-2 0,16 0 2 16,24 7-2-16,26 9-11 0,39 6-2 16,42 13-14-16,41 6-16 0,26 1-26 15,46 9-65-15,21 1-45 0</inkml:trace>
  <inkml:trace contextRef="#ctx0" brushRef="#br0" timeOffset="159391.48">29491 10307 369 0,'-2'-25'5'16,"2"-4"5"-16,29-4 8 0,11-9-9 15,21 0 12-15,14-8 9 0,16 1 1 16,13-4-2-16,9-2-9 0,2 0-6 16,6 3-5-16,-1 0-6 0,1 2-2 15,-4 6 1-15,-6-1-1 0,-5 6-2 16,-9-3-4-16,-11 4-6 0,-11 2-16 16,-9 9-19-16,-17-2-22 0,-11 10-28 15,-9 3-12-15,-12 6-64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8-03-22T07:54:46.09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23132 2733 17 0,'-12'0'92'0,"-3"0"-31"16,9 0-35-16,1 0 0 0,1 0 7 16,4 0 4-16,0 3-9 0,0-2-4 0,9 1 7 15,12-2 2-15,13 0-1 0,15 0-4 16,11 0-1-16,11-3-6 0,9 0 0 16,11-2-5-16,18-2-2 0,26-1 3 15,17 0 2-15,30 0-5 0,18 5-4 16,20-2-2-16,15 5 1 0,5 2-5 0,2 5 1 15,3 7-1-15,9-3-1 0,8 5-3 16,5-3 3-16,-7-6-1 0,-15 0-1 16,-15-6 0-16,-15-1 1 15,-11 0-1-15,-11 0 1 0,-15-8-1 0,-9 4 0 16,-14-5-1-16,-22-1 0 0,-19 2 1 16,-29-1 0-16,-22 1 0 0,-21 5 0 15,-24-4-2-15,-8 4 3 0,-8 3-1 16,-2-1-1-16,0 1 3 0,2 0-1 15,-2-3-2-15,0 3-1 0,-4-5-3 0,-8 3-1 16,-3 0-4-16,-5 1-9 0,-3 1-10 16,-1 0-23-16,-3 0-31 0,-3 10-42 15,-9 1-87-15</inkml:trace>
  <inkml:trace contextRef="#ctx0" brushRef="#br0" timeOffset="3395.25">12909 9239 74 0,'-3'-1'118'0,"1"1"-88"15,2 0-2-15,0-1 8 0,0 1 5 0,0 0-5 16,0 0-15-16,0 0 0 0,0 0-1 16,0 0-2-16,7 0-6 0,1 0-1 15,2 0 3-15,7 0-1 0,-2 0 0 16,0 0-6-16,7 0 3 16,-2 0 0-16,5 0-2 0,0 1-4 0,2 2 0 15,4-2 0-15,-1 5-4 0,5-2 3 16,4 1-1-16,3 0 1 0,0 2-3 15,6-1 0-15,4 0 2 0,6-5-1 16,7 2 0-16,9-3 2 0,10 0-1 16,7 0 11-16,3-4 2 0,8-4-1 0,7 3-4 15,4-4 1-15,13 4-3 0,3-1-1 16,7 0-1-16,7 5-3 0,-2-1 0 16,0 2-3-16,0 0 0 0,-6 0 1 15,-3 0-1-15,-4 8 2 0,-7-3-2 16,-7 2 0-16,-3 3 1 0,-9-6 0 15,-3 4-1-15,-8-4 0 0,-10 2 1 16,-9-4-1-16,-8 2-1 0,-11-4 1 16,-7 5-1-16,-13-5-1 0,-6 1 1 15,-3 2 0-15,-12-2 2 0,-1-1-1 0,-6 2 0 16,-5-2-1-16,5 0 1 0,-3 0 1 16,0-2 0-16,1-1-2 0,-1 1 2 15,-2-3 0-15,5 5-1 0,-3-4 0 16,-1 3 0-16,1 0 0 0,0-4 0 15,1 4 0-15,-1-2 0 0,-2 0 0 0,1 0 0 16,-1 0 1-16,0 2-2 0,2 1 1 16,-2-1-3-16,0 1-4 15,0 0-11-15,0 0-14 0,0 0-27 16,0 0-34-16,0 0-27 0,0 0-81 0</inkml:trace>
  <inkml:trace contextRef="#ctx0" brushRef="#br0" timeOffset="5246.69">14820 9095 0 0,'-8'0'14'0,"-1"0"-4"0,3 0 37 0,-1 0-12 15,4 0-16-15,-1 0 5 0,1 0-6 16,3 0 2-16,0 0-6 0,0 0-2 16,0 0-3-16,-3 0 12 0,1 0 0 15,2 0 0-15,0 0-1 0,0 0-4 16,0 0 1-16,0 0-1 0,0 0 1 0,0 0-1 15,0 0-1-15,0 0-2 0,0 0 1 16,0 0-2-16,0 0-1 0,0 0 2 16,0 0-1-16,3 0 3 0,-1 0 0 15,1 0-2-15,6 3-2 0,-4-3-2 16,3 0 2-16,4 0-1 0,0 0 2 0,8 0-2 16,2 0-1-16,4 0 0 0,8 0 1 15,3 0-1-15,5 0-2 16,5 3-2-16,2-3-1 0,3 0-1 15,5 2-2-15,5-2 3 0,7 0-3 0,3 1 0 16,-1 0 0-16,4 2-1 0,-1 3 1 16,-2-6-2-16,2 2 2 0,-5 0-1 15,-8-2 2-15,1 1-1 0,-12-1-1 16,-1 3 1-16,-6 0 0 0,-2-2-1 16,-4 1 1-16,0-1-1 0,-2-1 1 0,-5 2-1 15,0-1 1-15,-6-1 0 0,-9 0-1 16,0 0 1-16,-6 0-1 15,-1 0 0-15,-3 0 0 0,-3 0 0 16,1 0 0-16,-3 0-1 0,0 0-1 0,0 0-13 16,-5 2-33-16,-8 7-47 0,-13 1-76 15</inkml:trace>
  <inkml:trace contextRef="#ctx0" brushRef="#br0" timeOffset="13020.69">13169 6736 11 0,'-1'-7'34'16,"-3"2"-9"-16,3-1-7 0,-5-1 7 15,5 0-1-15,-3 3 0 0,-1-2-1 16,4 3-3-16,-1 0-2 0,-3-1 2 0,3 1-2 16,-3-2-4-16,2 0 4 0,1 1-3 15,2 3 4-15,0-1-2 0,0 1 3 16,0 1-6-16,-1 0 2 0,1 0-4 15,0 0-5-15,0 0-3 0,0 0-1 16,0 0-4-16,0 0 1 0,0 4 0 16,0 5 2-16,1 2 1 0,3 2-1 15,-3 5-1-15,4 3 2 0,-1 0-3 16,-1 8 2-16,0 5-1 0,2 5-2 16,2 9 2-16,-2 4 1 0,0 11 1 15,0 6-2-15,-1 2 0 0,-3 3 13 0,-1 3 19 16,0-2-5-16,0-5-11 0,0-2-7 15,-1-6-4-15,1-6-4 0,0-11 0 16,0-7-1-16,8-9 0 0,-3-8-1 16,2-10-2-16,0-7-7 0,-2-4-11 15,1-4-13-15,1-12-19 0,-5-2-19 0,-1-3-45 16,1-3-48-16</inkml:trace>
  <inkml:trace contextRef="#ctx0" brushRef="#br0" timeOffset="13890.92">13208 6715 14 0,'0'-7'7'0,"0"0"53"0,0 1-25 15,0 1-2-15,0 2-3 0,0 1 2 16,0-1 3-16,3 2-9 0,2 1-9 15,5 0-4-15,5 0 3 16,7 0-1-16,9 0 0 0,5 0 0 0,8 0-5 16,10 0-1-16,6 0-3 0,2 0-3 0,7 0-3 15,-1 0 1-15,2 0 0 16,-3-1 0-16,-8-3 1 0,-7 4-4 16,-10-2-3-16,-8 1-7 0,-4-1-1 15,-10 2-3-15,-5-1-4 0,-3 1 6 16,-7 0 6-16,-3 0-7 0,-2 0 6 0,0 0 5 15,0 0 4-15,0 6 1 0,0-2-1 16,0-4 0-16,-2 2 2 0,0-2-2 16,-1 2 0-16,3-1-2 0,-3 1 4 15,3 1-4-15,0-2 1 0,0 2 1 16,0 0 0-16,0 2 0 0,0 1 1 0,0 2-1 16,0 2 0-16,0 3 2 15,0 4-1-15,5 1-1 0,-2 7 1 16,0 1 0-16,-1 7 0 0,3 8-1 15,-3 3 1-15,-2 4-1 0,0 4 0 0,0 0 0 16,0 0 0-16,0 4 0 0,0-7 2 16,0 3 8-16,0-5-1 0,0-2-4 15,0-6-1-15,0-5 0 0,0-8-4 16,0 0 4-16,0-4-2 0,0-6-1 16,0 2 0-16,0-6-1 0,0-5 0 0,0 2 0 15,0-6 0-15,0 2 0 0,0-4 0 16,0-1 0-16,0 1 2 15,-2 1-2-15,0-2 0 0,1 1 1 16,-3-1 0-16,1 0 0 0,0 0 0 0,1 0 0 16,-5 0-2-16,2 0 1 0,-2 0 1 15,-1 0-1-15,0 0 1 0,-7-1 1 16,-2-3-2-16,-5 1 4 0,-5-3 10 16,-5 1 3-16,-3 0 0 0,-7 0-3 15,-5 0 1-15,-5 0-1 0,-4-1 2 0,-1 1-3 16,-2-3-3-16,2 4 1 0,2 0-5 15,0-2 0-15,4 5-2 0,2-4-2 16,2 5-2-16,5 0 1 16,5 0-1-16,4 0 1 0,6 6-2 0,7-2 1 15,6 1-2-15,8 2-15 0,4 0-41 16,2 3-60-16,0-5-87 0</inkml:trace>
  <inkml:trace contextRef="#ctx0" brushRef="#br0" timeOffset="16030.53">13446 5200 4 0,'2'0'50'0,"-2"0"-20"0,0-3-7 16,3 3-10-16,-3 0-1 0,2 0 5 0,1 0-1 15,-3 0 1-15,0 0-4 0,2-1-1 16,3 1-1-16,2 0 3 0,0-3 1 16,-1 0-3-16,4 2 0 15,-1-5-2-15,-1 2-1 0,2-1-2 0,-1-1-3 16,-3 1 1-16,4 1-4 0,-6-2 2 15,1 2 0-15,-3 0-1 0,-2-2 0 16,0 2 2-16,0 3-5 0,0-2 4 16,0 3-1-16,0-3-1 0,0 1 0 15,-2 2-1-15,0 0 0 0,-1 0 0 0,1 0-2 16,-1 0 1-16,1 0 0 0,0 2-1 16,-1 2 4-16,1 3-2 0,-1-3 0 15,1 0 1-15,2 1 0 0,-1-2 0 16,1-1 1-16,0 1 3 0,0 3 0 15,0 4 1-15,0 1-1 0,1 3 2 16,11 8 0-16,0 1 0 0,3 6 0 16,0 6-5-16,0 3 1 0,-1 6-1 15,-1 6 0-15,-1-2 0 0,-4 4 1 16,2 2-4-16,-5-4 2 0,2 1-2 16,-2-7 2-16,-5-7-4 0,0-3 0 0,0-6 0 15,0-7-1-15,0 2 2 0,0-7 0 16,0-1-1-16,0 1 2 0,0-2 0 15,-2-3 0-15,2 2-1 0,-3-6 2 16,3-2 0-16,0 1 0 0,-3-3 0 16,-1 1 0-16,3 2 0 0,-4-5 0 0,1 2 2 15,1-2-1-15,-2-1-1 16,0 5 1-16,-5-5-1 0,0 3 1 16,-4-3-1-16,-3 0 2 0,-3 0-1 15,-5 0 2-15,-5 0 1 0,-5 0 2 0,-11 0-2 16,-1 0 10-16,-1 0-3 0,-3-5-2 15,6-2 2-15,6-3-1 0,6-1 1 16,7 0-6-16,5-1-1 0,2 1-1 16,2 1-2-16,2 5 1 0,0-2-1 15,7 4-1-15,-2-2-1 0,5 2 1 0,3 3-8 16,2 0-20-16,0 0-27 0,0 0-48 16,0 0-53-16</inkml:trace>
  <inkml:trace contextRef="#ctx0" brushRef="#br0" timeOffset="16891.05">14190 5170 6 0,'0'-10'6'0,"0"3"56"0,0 0-34 0,0 1 7 15,0 0 0-15,0 4-2 16,-1-1-4-16,1 3-5 0,0 0-1 15,0-1-5-15,0 1-7 0,0 0-3 0,0 3 9 16,3 8-3-16,2-1 1 0,2 6 5 16,0 5-1-16,-1 0-4 0,1 8-4 15,1 7 4-15,-1 3-7 0,1 8 0 16,-4 4-5-16,4 3 1 0,-3 3-2 16,-1 0 1-16,-1-2-1 0,0 0 1 0,-3-2-2 15,2-5 1-15,-2-4-2 0,0-8 2 16,0-2-1-16,2-3 0 15,1-5 0-15,0-2-1 0,-1-6 1 16,1-4-1-16,-1-1 0 0,0-5 1 0,-2-2-1 16,2 1 0-16,-2-2-1 0,0-4 1 15,0 3 0-15,0-1 1 0,0-3 2 16,-2 0-2-16,-7 0 1 0,-2 0 0 16,-9 0-2-16,-1-6 1 0,-5 1 2 15,-5-5-1-15,-11 0 1 0,0 0 6 0,-8 1-3 16,-2 1 0-16,1 2-3 0,1-2 2 15,1 4-3-15,6 1 0 0,6-3 0 16,7 5-1-16,4-2-1 0,6 0 0 16,3 1 1-16,2 0-1 0,7-2-1 15,3 2-8-15,1-4-23 0,4 4-38 16,0-3-49-16,0 0-72 0</inkml:trace>
  <inkml:trace contextRef="#ctx0" brushRef="#br0" timeOffset="18981.51">14486 5168 1 0,'-10'-3'6'0,"2"-2"12"0,6 2 5 0,-3 1-11 15,1-1 3-15,3-2 6 0,1 3-3 16,0 2 6-16,0-5-8 0,5 1 2 16,0 3 4-16,-3-2-1 15,4 2 5-15,-2 1-2 0,-4 0-1 0,1 0-2 16,3 0-6-16,-3 0-9 0,6 5 10 15,-4 5-1-15,6 4-5 0,1 6-1 16,0 5 1-16,2 9-4 0,1 10 0 16,1 7-2-16,1 10 0 0,-4 10-2 15,1 5 1-15,-2 3 1 0,-3 4-4 16,-5-5 2-16,1 1 0 0,-3-9-3 0,7-12-2 16,-1-8 2-16,-2-9 2 0,3-7-1 15,-4-2-1-15,0-9 1 0,4-3 0 16,-4-4 0-16,-3-5 1 0,5-3 0 15,-5-2-1-15,0-4 0 0,2 1 0 16,0-3 0-16,-2 0 2 0,0 0 1 16,0 0-1-16,-4 0-2 0,-4 0 0 15,-5 0 0-15,-4-3 0 0,-2-3 2 16,-4-1-2-16,-4-1 0 0,-5-1 0 16,-7-1 2-16,-6 0-1 0,-5-1 6 0,-6 1 2 15,-4-3 3-15,-2 2-4 0,-1-3 2 16,3 3-1-16,-2 1-3 0,5-2 2 15,0 5-4-15,5-3-1 0,5 5-1 16,5-1 0-16,8-1-1 0,9 6 0 16,3-4-2-16,3 4 1 0,9 1 0 0,-5 0 0 15,5 0 0-15,2 1 1 16,-1 1-1-16,4 4 0 0,0-4-2 16,4 1-1-16,-1 3-2 0,2-5-3 15,0 0-1-15,0 2-5 0,0-3 4 0,0 0-2 16,0 0 1-16,0 0 2 0,0 0 1 15,3 0-6-15,2 0-11 0,-1-1-10 16,-1-1-8-16,-1-2 2 0,3 0-24 16,0-4-24-16</inkml:trace>
  <inkml:trace contextRef="#ctx0" brushRef="#br0" timeOffset="19227.77">13599 5727 67 0,'-12'-27'21'0,"4"3"7"16,1-3 0-16,-1-2-5 0,5-2 0 16,-4-8-8-16,2 0 4 0,0-2 1 15,-7-3-6-15,2 0-8 0,-14-1-1 16,-11-3-5-16,-3 3 18 0,-3 2 2 0,11 2-11 16,10 9-5-16,6 4-3 0,4-1 1 15,5 8-1-15,-3 1-1 0,1 6 0 16,2 4 0-16,0 5 1 0,2 5-2 15,3 0-9-15,0 1-14 16,0 9-13-16,0 1-32 0,8-1-63 0</inkml:trace>
  <inkml:trace contextRef="#ctx0" brushRef="#br0" timeOffset="25846.63">17946 9257 3 0,'-14'5'7'16,"3"2"16"-16,-1-5 12 0,3 2-12 15,-4 0 6-15,3-1 3 0,-3 4-9 16,-1-3 3-16,2 0-6 0,4 2 9 16,3-5-1-16,5 1-8 0,0-1-2 15,0-1 0-15,0 0 5 0,0 0 5 0,0 0 1 16,7 0-3-16,-2 0-4 0,6-4-5 15,1 1-1-15,7-4 0 0,-1 5-2 16,4-1-2-16,5 0-4 0,1 0 2 16,3 3-4-16,4-1 1 0,0 1-4 15,5 0 2-15,4 0 0 0,3 0-3 16,2 0 1-16,1 0 0 0,7 0-2 16,0 0 3-16,4 0-3 0,-1 0-1 15,-1-5 1-15,0 1 1 0,3-2-1 16,-1-2-1-16,4 1 1 0,6-2 1 0,3 4 1 15,1-4 1-15,4 2 1 0,0 3-2 16,-3 4-1-16,-4-2-1 0,-2 2 1 16,-3 0-1-16,-4 0 0 0,4 0 0 15,2 3-1-15,5-3 2 0,8 0-2 16,4 0 1-16,6 0 0 0,2 0 0 0,0 0 0 16,0 0-1-16,-5 0 0 0,0 0 1 15,-8 0 0-15,1 3-1 16,-5-3 0-16,-3 5 1 0,-2-1-1 15,-3 3 0-15,-2-2 1 0,-3 4-1 16,0-2 0-16,-2 1 1 0,-1-3-1 0,1-1 1 16,-2-3-1-16,2-1 0 0,2 0 0 15,0 0 1-15,-3 0 0 0,-1 0-1 16,2 0 0-16,-3 0 1 0,3-1-1 16,-3-2 0-16,1-3 1 0,-3 6-1 15,-6-4 0-15,1 3 0 0,0 1 0 0,-7-3 0 16,2 3 0-16,-1 0 2 15,-4 0-2-15,-4 0 0 0,-2 0 1 0,-8 0-1 16,2 3-1-16,-10-3 1 16,-1 0 1-16,-7 1-2 0,-7-1 1 0,-2 0 1 15,-3 0-1-15,0 0 0 0,0 0 2 16,0 0 0-16,0 0-2 0,-7 0 0 16,-4-1 0-16,-1-5-2 0,-2 3 2 15,1-1 1-15,1 3-3 0,2-1 1 16,-2-1-4-16,6 3-7 0,-3 0-9 0,-1 0-14 15,4 0-25-15,-1 0-2 0,-5-1-26 16,2-1-33-16,-3 0-61 0</inkml:trace>
  <inkml:trace contextRef="#ctx0" brushRef="#br0" timeOffset="26078.05">22237 8928 7 0,'0'-5'90'0,"0"2"-16"0,-2 3-41 16,2 0-1-16,-1 0-11 0,-1 8 14 16,2 7 7-16,-2 3 1 0,1 3 4 15,1 8-11-15,0 0-10 0,0 5 2 16,-2 6-8-16,-1-4-4 0,3 6-5 16,-5-3-7-16,1 3-2 0,4 0 2 0,-1-7-3 15,-1-3-2-15,2-5-5 16,-4-6-21-16,4-8-30 0,-6-5-52 15,-8-8-82-15</inkml:trace>
  <inkml:trace contextRef="#ctx0" brushRef="#br0" timeOffset="26794.51">17931 9115 29 0,'0'-12'98'0,"0"1"-59"16,0 1-10-16,0 2 0 0,-2 3 6 15,2 0 3-15,0 2-2 0,0 1-6 16,0-3-9-16,0 5-3 0,2-1-2 16,1 1-2-16,5 0-2 0,-4 6-3 0,4 2 1 15,-3 5 0-15,2-2 1 0,0 5-3 16,-4 1 0-16,0 2-4 0,-3 1-1 16,0-1-1-16,0 2 1 0,0-3-3 15,0 0 1-15,0 0 1 0,0-4-1 16,0-4-1-16,0-5 1 0,0 0 0 15,0-4-1-15,4-1 1 0,-1 0 0 16,2 0 1-16,2 0 2 0,3-1-2 16,8-5-2-16,3 2 0 0,0-2 2 15,5 3-1-15,-6 2-2 0,2 1 2 16,-2 0-1-16,-3 0 0 0,-1 1-1 0,1 8-9 16,-5-1-22-16,0 5-45 0,-1 2-70 15,-6 1-117-15</inkml:trace>
  <inkml:trace contextRef="#ctx0" brushRef="#br0" timeOffset="38422.08">22754 9187 23 0,'-1'-1'97'0,"-4"1"-52"0,1 0-12 16,3-2-4-16,-1 2-2 0,2 0-5 15,0 0 1-15,0 0-8 0,0 0-5 16,0 0 0-16,0 0 1 0,0 0 2 0,2 0-5 16,3 0 0-16,1 0-3 0,4 0 2 15,-5 2 0-15,4-2 2 0,-4 0 0 16,-5 0 2-16,0 0-1 16,0 0 3-16,0 0 1 0,0 0-7 0,0-3 0 15,0 2 1-15,-7-2-4 0,-3 0-2 16,-2 0 1-16,1 0 0 0,-3 1-1 15,1-1 0-15,1 3 0 0,0-2-1 16,4 2 0-16,4 0-2 0,3 0 1 16,1 0 1-16,0 0-1 0,0 0-1 0,12 5 4 15,1-5 2-15,4 2 2 0,6 1-1 16,1-3 1-16,1 1-3 0,0-1 1 16,-1 0-2-16,-1 0 2 0,1 0-2 15,-2 0 1-15,-2-1-1 0,-5-4 1 16,-3 0-1-16,-7 5 2 0,0-3 2 0,-5 1 0 15,0 2 2-15,0-5-2 16,-10 5-4-16,-2 0-2 0,-8 0-1 16,0 0 1-16,-7 0-1 0,0 5 1 15,2-1 0-15,-6 2-1 0,8 0-1 0,4 3 2 16,6-2-2-16,5-1 0 0,4 3 1 16,4-3-1-16,0 0 0 0,7 1 1 15,5-4 0-15,4 0 0 0,1-2 0 16,2-1 1-16,-3 0-1 0,6 0 0 15,-2-5 2-15,-3 0-2 0,-5-1 1 16,1-1 0-16,-4 4 1 0,-6 1-1 0,-1-4-1 16,-2 5 4-16,0-2-3 0,-2 2-1 15,-8 1-1-15,-5 0 0 16,-3 0 1-16,-1 1-1 0,2 5 2 16,0 2-4-16,7-1-5 0,4 0-28 0,-3 3-38 15,6-2-46-15,-2 1-84 0</inkml:trace>
  <inkml:trace contextRef="#ctx0" brushRef="#br0" timeOffset="39634.69">22783 9197 15 0,'0'0'6'0,"0"0"-3"0,0 0 50 16,0 0-26-16,0-1-6 0,7 1-8 16,3 0 1-16,0-2-3 0,0 2-3 0,7 0 1 15,-2 0 4-15,-2 3-5 16,6 3-4-16,-3-5-1 0,-2 2 2 16,1-3-2-16,-3 0 1 0,1 0-2 15,-6 0 3-15,5 0-1 0,-7 0 3 16,-4 0 8-16,-1 0 3 0,0 0 0 0,0 0-6 15,-11 0-7-15,-8 0 5 0,-3 0 1 16,-3 0-2-16,-3 0-1 0,-4 0-3 16,6 0 0-16,0 0-3 15,4 6 1-15,5-4-2 0,0 0 0 0,4 2 1 16,8-2-2-16,-2-2 0 0,5 1 0 16,2-1 0-16,0 0-2 0,0 0 2 15,0 0 2-15,2 2-2 0,8-1 0 16,5-1 1-16,2 1 1 0,-2-1 0 15,4 0 0-15,1 0 0 0,-2 0 0 0,-1 0 0 16,3 0-1-16,-5-1 0 0,0 0-1 16,1 1 1-16,-8 0-1 0,2 0-1 15,-5 0 0-15,-3 0-17 0,-1 2-49 16,-1 1-53-16</inkml:trace>
  <inkml:trace contextRef="#ctx0" brushRef="#br0" timeOffset="42074.78">15000 6825 21 0,'-2'-10'65'0,"1"-1"-52"0,-3-3 5 16,3 4 10-16,-1 0 5 0,-3-4 5 16,1 5 3-16,-2-2-16 0,1 3-5 0,0 4-1 15,-2-4-1-15,0 4 1 16,6 1-2-16,-3-2 0 0,3 3 2 16,1 1 0-16,0 1-4 0,0 0-1 15,-2 0-9-15,2 0-3 0,0 0-1 0,0 0-2 16,0 0 2-16,2 7 2 0,-1 1 0 15,1 2 1-15,1 3-1 0,-3 3 0 16,0 2 1-16,0 6-3 0,0 6 4 16,5 8-1-16,-1 9-1 0,1 9-3 15,-2 11 6-15,-3 9-3 0,0-3-1 0,0 6 0 16,0-6 0-16,0-7-1 16,3-2 0-16,-1-11-1 0,5-9-2 15,-1-3-4-15,5-17-7 0,-3-5-3 16,0-12-17-16,-1-7-9 0,1-3-16 0,-4-14-36 15,-2-9-53-15</inkml:trace>
  <inkml:trace contextRef="#ctx0" brushRef="#br0" timeOffset="42615.04">14909 6747 88 0,'-17'-13'64'0,"4"0"-29"0,10 3 6 0,-1-1 6 16,4 5 1-16,0 2-2 0,7-1-9 16,11 2-10-16,3 2-2 0,6 0-6 15,8 1-1-15,5 0-4 0,9 0-1 16,13 0-1-16,2 0-6 0,3 0-1 16,5 1-1-16,-1 2-2 0,-2-2-1 0,-6 4 2 15,-4-5-3-15,-8 0 0 0,-4 0 2 16,-12 0-1-16,-8-2-1 0,-7-2 1 15,-10 1 1-15,-7 3-2 0,-3 0 0 16,0 0 0-16,0 0 0 0,0 4 0 16,-1 5 0-16,-8 2 1 0,-4 3-1 15,6 6 0-15,-3 3 1 0,0 4 0 16,3 7-1-16,2 0 1 0,3 8-1 16,2 5 0-16,0 0 1 0,2 10-3 15,5 0-1-15,0 1-3 0,1 0 2 16,-1-6-3-16,1-5 1 0,4-2-2 0,0-7-2 15,1-4 4-15,1-2-1 0,-1-5 2 16,-3-6 0-16,3 0 3 0,-4-3 0 16,-4-7-2-16,0 0 1 0,-5-4 2 15,0-1 0-15,0 0 0 0,0-2 2 16,-7-2 1-16,-3 1-2 0,-7-1 2 0,-6 1 6 16,-12-3 6-16,-7 0 4 15,-14 0 0-15,-13 0 1 0,-10 0-4 16,-8 2 1-16,-4 1-2 0,4 2-7 15,3 0-3-15,10 1-1 0,10-1-3 0,16 0 0 16,16-4 0-16,12 2-6 0,6-3-20 16,7 0-38-16,7 1-74 0,-5-1-218 15</inkml:trace>
  <inkml:trace contextRef="#ctx0" brushRef="#br0" timeOffset="44831.46">22561 9278 104 0,'-1'-3'112'16,"1"-1"-49"-16,0-5-21 0,6 4 0 16,4-4-1-16,9 3 7 0,3 1-8 15,6-2-6-15,7 4-12 0,2 2-3 16,4 1-5-16,-3 0-7 0,-1 0 0 16,-5 5-4-16,0 3-2 0,-7 0 1 0,-3-3-1 15,-5 4 0-15,0-1-3 0,-4-1-7 16,-1 3-16-16,-5 1-28 0,1-1-31 15,-8 3-96-15</inkml:trace>
  <inkml:trace contextRef="#ctx0" brushRef="#br0" timeOffset="49844.24">15099 6797 3 0,'-8'16'5'0,"-1"-1"-5"0,3 5 0 15,-1 2 2-15,0-2-2 0,-1 3 0 16,-1 0-3-16</inkml:trace>
  <inkml:trace contextRef="#ctx0" brushRef="#br0" timeOffset="50627.02">15267 6786 34 0,'0'-5'29'16,"0"3"-3"-16,0 2-3 0,-5 0 1 16,0 0-9-16,-2 0-14 0,-6 8 2 15,1 6 0-15,-1 0 1 0,-4 6-3 16,2 4 1-16,-4 3 1 0,-1 4-1 0,7 3-4 15,-3-3 3-15,5 0-1 0,-1-1-4 16,4-7-2-16,3-5 0 0,-1-7-5 16,5-4-5-16,1 2 1 0,0-5-10 15,1-4-9-15,8 1-6 0</inkml:trace>
  <inkml:trace contextRef="#ctx0" brushRef="#br0" timeOffset="50840.58">15500 6724 10 0,'-11'5'14'16,"1"2"-1"-16,0 6-4 0,-6 3-5 0,0 3-2 15,-5 8 1-15,-2 1-3 0,1 6 1 16,0 3 2-16,0 0-3 0,1 4-1 15,0-3-2-15,6 2-13 0,0-2-23 16</inkml:trace>
  <inkml:trace contextRef="#ctx0" brushRef="#br0" timeOffset="51108.8">15475 6980 20 0,'-10'11'28'0,"-3"-1"-10"15,-2 5-7-15,-2 5 0 0,-2 4-5 16,-2 8 1-16,-1 2-5 0,-2 0-2 15,2 0 1-15,2-1 0 0,0-3-3 0,5 1-5 16,1-5-8-16,4-2-10 0,5-4-29 16</inkml:trace>
  <inkml:trace contextRef="#ctx0" brushRef="#br0" timeOffset="51337.69">15692 7012 39 0,'-14'10'22'16,"-1"-2"-2"-16,-1 5 4 0,2 1-6 15,-3 5-4-15,-3 5-7 0,-2 0-5 0,-1 2 2 16,1 5-3-16,4-2-2 0,-3 2-1 15,5 0-14-15,-5-3-29 0</inkml:trace>
  <inkml:trace contextRef="#ctx0" brushRef="#br0" timeOffset="70486.7">14866 6692 0 0,'0'2'4'16,"-2"4"4"-16,2-1 1 0,0 3 3 15,0 3 5-15,0 0-11 0,-2 3 2 16,2 7 2-16,-1 3 3 0,-1 7-1 16,2 10-8-16,0 6 7 0,0 5-7 0,0 8-5 15,0-1 4-15,0 0 1 0,5 1-5 16,0-12 2-16,0-2 0 0,3 0-1 15,-3-7-1-15,2 1 1 0,0-6-1 16,0-5-5-16,-1 2-1 0,1-2-9 16,-4-6-5-16,6-1-14 0</inkml:trace>
  <inkml:trace contextRef="#ctx0" brushRef="#br0" timeOffset="70817.05">14852 6685 11 0,'9'-3'6'16,"-1"1"13"-16,2-2-7 0,7-2 0 15,3 3 1-15,5 2-5 0,4-4 1 16,9 4-3-16,8-1-1 0,6-2-1 16,13 1 1-16,1-5-6 0,9 0 3 0,6-4 0 15,0-2-2-15,-6 1-2 0,-1-1-7 16,-8 1-19-16,-13 2-37 15</inkml:trace>
  <inkml:trace contextRef="#ctx0" brushRef="#br0" timeOffset="74308.85">14758 9179 9 0,'24'-2'8'0,"9"-1"0"16,4-1 15-16,17 2-18 0,11-1-3 15,11 0-1-15,13 3-5 0,8 0-48 0</inkml:trace>
  <inkml:trace contextRef="#ctx0" brushRef="#br0" timeOffset="83048.95">16298 8133 10 0,'0'-3'4'16,"0"0"5"-16,0 2 21 0,0 1-23 0,0-3-1 15,0 3-6-15,0 0 1 0,0 0-2 16,0 8 1-16,0 2 4 0,5 7 4 16,-1 5 7-16,-1 4 7 0,4 13-9 15,-4 8-3-15,0 11-2 0,6 10-3 16,-4 6-3-16,2 5-1 0,4 3 1 0,-1-7-1 16,0-4-2-16,2-5-6 15,-7-11-20-15,4-4-29 0</inkml:trace>
  <inkml:trace contextRef="#ctx0" brushRef="#br0" timeOffset="83432.79">16172 8181 84 0,'7'-1'21'16,"6"1"-21"-16,4 0 5 0,8 0 3 16,7 0 3-16,9 0 2 0,11 0 0 15,8-2 4-15,9-6-2 0,12-1-8 0,-2-5-1 16,-2 3-5-16,-3-3 1 0,-10-2 0 15,-9 1-1-15,-11 2-1 0,-12 1 2 16,-9 1-2-16,-6 3 0 0,-10 0-1 16,3 3 2-16,-5 1-1 15,-2 2 0-15,-1 2 1 0,-2 0 0 0,0 0-1 16,-2 0-1-16,-8 6 1 0,0 1-1 16,-5 6 2-16,-2 3-2 0,0 2-2 15,-1 4-8-15,3 1-9 0,-1 6-22 16,0 4-23-16</inkml:trace>
  <inkml:trace contextRef="#ctx0" brushRef="#br0" timeOffset="90648.63">15106 6640 27 0,'20'-17'11'0,"3"5"-6"0,-4 2 13 16,4 4-8-16,3 4 0 0,-3 2-2 16,6 0-1-16,1 6-7 0,7 1 1 0,7 6 1 15,4-5-2-15,8 2 0 0,-1 0-3 16,2-1-15-16,-6 1-14 0</inkml:trace>
  <inkml:trace contextRef="#ctx0" brushRef="#br0" timeOffset="100469.38">15789 9522 16 0,'-5'-10'11'0,"0"1"14"0,4 4 4 0,-1 4 0 16,2 1 5-16,-2 0-13 0,2 6-17 15,-1 6 7-15,1 5 7 16,0 6 1-16,0 4 0 0,0-1-2 16,0 10-1-16,0 2-1 0,3 11-1 0,4 12 0 15,-1 10-2-15,3 18 0 0,-1 13-3 16,-1 14-5-16,3 12 3 0,-3 11-3 15,-2 5-1-15,-2 13-2 0,-3 8 3 16,-3-4-2-16,-11-4-1 0,-4-13 2 16,4-12-3-16,8-8 1 0,2-15 0 0,4-11-1 15,0-15 0-15,7-10 2 0,0-7-1 16,3-10 0-16,0-8-1 0,3-1 1 16,-1-6 0-16,1-6 1 0,-1 2-2 15,-2-6 0-15,2-3 0 0,-4-1 0 16,-1-3 1-16,2-4-1 0,-6-2 0 15,4-1 1-15,-2-4-1 0,-2 1-1 16,0-5 0-16,-1-1 1 0,1 0-2 16,-3-5 2-16,4 3 0 0,-1-2-1 15,-3-1 1-15,0 4 0 0,0-4 0 0,0 4 0 16,0 2 1-16,0-4-1 0,0 5 2 16,0 4-2-16,-3-1 0 0,-1 4 0 15,-2 0 4-15,-1-2-8 0,-1 1 1 16,3-1 2-16,-2-4 0 0,2-2 1 15,3-3-2-15,2-2 3 0,0 0-1 0,0-4 0 16,0 2 1-16,0-2 1 0,0 0 3 16,0 0 0-16,0 0 6 15,0 0-1-15,10 0-3 0,7 0 1 16,7 0 2-16,12 0-1 0,13 1 4 0,20 8 23 16,17 2-11-16,9-1-11 0,10-1-4 15,0 0-6-15,1-5-2 0,-2-1 0 16,-11 0 1-16,-18-3-3 0,-11 0-2 15,-14 0-4-15,-13 0-12 0,-3 0-20 16,-10 0-35-16,-9 0-71 0</inkml:trace>
  <inkml:trace contextRef="#ctx0" brushRef="#br0" timeOffset="101400.78">16184 9700 60 0,'8'0'72'0,"-6"0"-51"15,1 0 11-15,9-3 0 0,10-5 9 16,10 0 1-16,8-2-4 0,7-3-7 15,7 3-9-15,5-1-3 0,1-2-5 16,4 0-7-16,2 1 2 0,1 0-4 16,0 4-4-16,-5-1 1 0,-5 7 0 15,-6 0-3-15,-11 2-9 0,-7 4-21 16,-9 9-34-16,-9 0-37 0,-5 2-112 16</inkml:trace>
  <inkml:trace contextRef="#ctx0" brushRef="#br0" timeOffset="105829.17">14948 17487 4 0,'2'3'39'0,"3"1"-23"16,-2-1 9-16,0 1 2 0,4-1-2 16,3 0 1-16,2-1 0 0,3-1 1 15,3-1-7-15,4 0-6 0,2 0 1 16,9-1-2-16,1-7-4 0,10 3-3 15,6-6 2-15,5-1-1 0,18 1-1 16,7-5 1-16,14 2 3 0,10-3 7 16,6 0-1-16,11 0-2 0,1 3 2 15,4-3-7-15,5 10-7 0,-2-2 0 0,1 0 0 16,-6 3-2-16,-13 0 0 0,-17 2 0 16,-13 1 0-16,-23 3-1 0,-7 0-5 15,-14 0-9-15,-10 0-6 0,-11 3-6 16,-11 0-14-16,-5-2 2 0,0 2 2 15,-11-3-27-15,1 0-26 0</inkml:trace>
  <inkml:trace contextRef="#ctx0" brushRef="#br0" timeOffset="109129.89">14518 15296 33 0,'-2'-1'19'0,"2"1"0"15,0 0-10-15,5 0 1 0,2 1 14 16,0 5-1-16,-2 0 1 0,3 2-5 0,-3 5 1 16,-1 5 0-16,1 9-2 0,-5 1 2 15,0 9 0-15,0 7 0 0,0 5 2 16,0 15-2-16,1 8-4 0,-1 9-8 16,7 12 4-16,-7 7-2 0,0 16-5 15,-7 20 9-15,-16 7 4 0,-6 5-4 16,-1-7-5-16,3-12-5 0,12-17 1 15,15-12-3-15,0-16 0 0,17-15-4 16,5-15-9-16,-2-15-11 0,0-15-3 16,0-7-8-16,-5-10-13 0,-5-7-4 0,-3 0-12 15,-7-3-19-15,2-12-46 0</inkml:trace>
  <inkml:trace contextRef="#ctx0" brushRef="#br0" timeOffset="109872.37">14659 15418 15 0,'-3'-7'34'0,"-1"1"-9"16,-2 2 5-16,4 1-6 0,2 3 1 0,-2-1 6 15,2-1-2-15,0 2-11 0,0-4-5 16,12 3-9-16,8-2 1 0,9 0 7 15,14 0 4-15,11 0-2 0,10-2 2 16,17-1-1-16,11-8-2 0,19-2 1 16,20-2-4-16,6-5-3 0,10 3-5 0,-10 2 1 15,-11 4-1-15,-13 1-3 0,-12 6 1 16,-14 0 0-16,-12 1-4 16,-9 1-4-16,-16-2 7 0,-11 1-3 15,-15 0-4-15,-13 1 6 0,-9-1 3 0,-2-1 3 16,0 3-3-16,0-2-1 0,0 2 2 15,-2-2 0-15,-3 2 2 0,0 1-3 16,0 2 3-16,-2-2-3 0,4 2-1 16,1 1-1-16,-3 0-2 0,2 0 2 15,1 0 0-15,-1 4 1 0,1 0 0 0,-3 7 0 16,4-2 0-16,1 1 0 0,-2 1 1 47,0-4 0-47,2 5 2 0,0 0-1 0,0 2 0 0,0 6 2 0,2 4 4 0,6 4-5 0,2 8 0 15,-3 9 1-15,5 13 1 0,1 11-2 0,-4 15-1 16,2 6 2-16,3 15 26 0,-6 9-2 16,1 15-9-16,-3 13-3 0,-4 8-3 15,-2 0 4-15,0-4-8 0,0-15-4 16,0-11-2-16,0-17 1 0,7-12-3 16,-1-12 2-16,5-14-1 0,-1-14-1 0,1-11 1 15,-4-12-2-15,0-4 0 0,-5-4 0 16,-2-5 0-16,1-1 1 0,-1-7-1 15,0-4-1-15,0 0-1 0,0-3-4 16,0 0 1-16,0-4-8 0,-3-6-14 16,-6-4-19-16,4-2-23 0,-3-5-26 0,1-6-57 15</inkml:trace>
  <inkml:trace contextRef="#ctx0" brushRef="#br0" timeOffset="112006.9">13621 15429 36 0,'-10'-11'24'0,"0"2"2"16,3-1 2-16,-1-5-5 0,-1 4 6 15,1-5-1-15,-2 0-7 16,1 1-4-16,1-2-3 0,3 0-5 0,-2 0 0 16,2-3 4-16,-1 1 0 0,-1-3-11 15,-3-3-1-15,-2-3 3 0,-1-2-3 16,-6 0 1-16,6-1 2 0,-2-1-2 16,1-1-2-16,2-1 1 0,2 0-2 15,4 2 1-15,6-1 1 0,0-2-2 0,0 1 1 16,13 0 1-16,2-4-2 0,9-2 2 15,4 0-2-15,6-3 1 16,6 3-2-16,0 1-1 0,2 5 2 0,0 4-4 16,0 7 2-16,-1 1-1 0,1 5 2 15,-2 1-2-15,4 2 0 0,-2 3 4 16,3-2-3-16,4 2-1 0,1 1-3 16,4-1-1-16,1-2-4 0,2 2-1 15,0-5 1-15,2 5 0 0,-7-6 3 16,5 0 2-16,-3-1-4 0,-2 2-4 15,-1-1 7-15,-3 7 2 0,-6 2 3 0,-8 2-1 16,-2 3 3-16,-17 0-2 0,-2 3 2 16,-6 0 0-16,-7 0 1 0,0 0-1 15,-5 2 3-15,-7-1-1 0,-1-1 0 16,-2 0 0-16,-5 0 1 0,1 0-2 16,-6 0 4-16,-5 0-1 0,-2 0-2 15,-10-1 8-15,-5 1 0 0,-2 0 0 16,-1 0 3-16,-1 8 2 0,1 5 7 15,-1 1-4-15,6 9-5 0,-2 1-3 16,0 5-5-16,2 7 0 0,-1 2 0 0,3 11-1 16,2 12 3-16,6 10 2 0,3 11-3 15,2 8-1-15,1 9-1 0,-2 6-2 16,4 8 2-16,-2 1-1 0,2 1 1 16,5-2-3-16,2-6 1 0,0-11 1 15,5-8 0-15,2-17-1 0,1-12-1 16,0-9 0-16,0-14 1 0,2-3-1 15,-2-9 2 1,1-3-1-16,-1-5-1 0,-3-8 3 0,-4-3 0 0,3-5-1 16,-8 0 0-16,6-5 3 0,-1-5-1 0,1-5 1 15,8-1 5-15,-1-6-4 0,5-7-5 16,2-2 3-16,3-10-1 0,1-7-1 16,0-7-2-16,15-8 2 0,8-5-2 15,11-2-1-15,8-6 2 0,8-2-1 16,7-1-1-16,9-7 1 0,3 5 0 0,1-2-1 15,6-3 0-15,1 5 3 0,2-1-4 16,8 6 2-16,4 8 0 0,7 4-1 16,7 8 0-16,10 3 2 0,4 3-2 15,7 7 0-15,0 4 1 0,0 3 1 16,1 8-1-16,-2 3-1 0,-1 6 2 16,-3 7-1-16,-9 7-1 0,-11 5 1 15,-10 10 1-15,-14 13-2 0,-3 5 0 16,-5 5 1-16,-7 3-3 0,-5 4 1 15,-5 2 1-15,-8 2-6 0,-1 0 1 0,-9-4 3 16,0-5-1-16,-7 0 4 0,-9-5 0 16,-6-1 0-16,-6 2 0 0,1-2 0 15,-5 3 0-15,1-3 0 0,-1-4 0 16,3-2 0-16,0-5 0 16,2-8 0-16,1-3 0 0,1-7 3 0,4 0 0 15,2-1-3-15,2-8 2 0,0 1-2 16,4-1 0-16,0 1 2 0,-5-1-2 15,3 1 0-15,-6-1 0 0,1 2 1 16,-2 0-2-16,-4-4 1 0,-1 5 1 16,-7 2 1-16,0-5-2 0,-4 5 1 0,-16-4-1 15,-5-1 0-15,-7 2-1 0,-10-4 1 16,-10-2 0-16,-7 3 0 0,-11-4 0 16,-9 3 0-16,0 1 0 0,-14-4 1 15,-1 2 1-15,-3 3-2 0,-6-3 1 16,-7 4 0-16,-8 2-2 0,-10-1 1 15,2 7 3-15,-5 0-5 0,0 13 1 16,4 7 1-16,-3 4 0 0,3 4 0 16,-2 6-1-16,1 0 1 0,12 5-1 15,12 4 0-15,15-3 3 0,18 0-3 0,14-4 0 16,15-7 2-16,12 2-1 0,3 2-1 16,2 1 1-16,1 7 1 0,1 1-1 15,-1-2-1-15,3 2 2 0,-3-6-1 16,6 0 0-16,-3-5 0 0,1-5-2 15,7-2 1-15,3-6-4 0,3-6 8 0,5-5-6 16,2-6 3-16,0-1 5 16,0-4-3-16,0-7-2 0,0-8 0 15,10-4 0-15,-1-5-1 0,4-6 1 16,7 2 0-16,1-6 0 0,7 0 0 0,6-1 1 16,3-7-1-16,11-1 1 0,8-5 0 15,13-6-1-15,13-1-1 0,15-6 1 16,14-5 0-16,19 2 0 0,14 0-1 15,19 5 3-15,8 9-3 0,-1 6 0 16,-2 13 2-16,-2 7-3 0,-11 4-5 0,-8 9-1 16,-2 1-5-16,-11 4 0 0,4 5-44 15,-12 0-22-15,-12 5-16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05T08:48:53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1 352 0 0,'-27'0'3588'0'0,"27"0"-2339"0"0,0 0-576 0 0,0 0-513 0 0,0 0-32 0 0,0 0-64 0 0,0 0-288 0 0,27 0-449 0 0,-27 0-640 0 0,0 27-1954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5T08:48:53.0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383 460,'-5'-5,"-6"-1,-5 1,-6 0,-2 2,-3 0,0 2,-2 1,1 4,0 7,0 6,6 5,0 2,1 3,3 6,1 1,2 5,5 4,3 0,3-3,3-3,5-4,8-3,5-7,5-6,8-7,7-5,8-8,0-3,2-6,2-5,-3 1,-5-2,-4 2,-4 4,-8 3</inkml:trace>
  <inkml:trace contextRef="#ctx0" brushRef="#br0" timeOffset="1">869 568,'-5'0,"-5"0,-7 5,-4 5,-4 7,-1 4,-2 4,4 1,2 2,5 0,4 1,6-1,7-5,5-2,5-4,7-5,3-5,9-3,4-3,0-6,0-6,-1-7,-2-4,-1-3,-6-3,-2 0,-4 0,-6 0,1 0,-3 0,-2 1,-2-1,-7 1,-8 0,-6 5,-6 6,-3 10,2 11,6 9,5 7,9 4,6 3,6 1,7 0,5 0,-2-1,2 0,1 0,2-5,1-2,1-5,0-4,1-5,1-4,-1-1,-4-2</inkml:trace>
  <inkml:trace contextRef="#ctx0" brushRef="#br0" timeOffset="2">1599 1,'-5'0,"-6"0,-1 4,-3 7,1 6,3 4,3 3,3 3,2 5,3 3,0 3,0 6,1 3,-1 4,1 2,-1 1,0 1,1 0,3-5,2-1,5-10,-1-6,4-9,4-4,3-5,-2-10,-4-11,0-4,-3-4,-3-1</inkml:trace>
  <inkml:trace contextRef="#ctx0" brushRef="#br0" timeOffset="3">1166 406,'5'0,"5"0,21 0,13 5,9 1,-1 0,1-2,0 0,-4-2,-6-1,-5-1,-6 5,-2 1,-3-1,0 0,-6 2,-6 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5T08:48:53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0,'0'5,"4"1,2 5,0-1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5T08:48:53.007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53 54,'0'5,"0"6,0 19,0 14,-4 9,-2 0,0 0,1 0,-3 0,0 1,1 0,2-5,1-5,7-11,2-7,1-7</inkml:trace>
  <inkml:trace contextRef="#ctx0" brushRef="#br0" timeOffset="1">53 0,'5'0,"6"5,5 1,5 0,4-1,2-2,-4 4,-1 0,-4 4,-6 4,1 0,-3 2,-3 3,-2 2,-2 2,-2 2,-1 1,0 0,-1 1,0-1,-4-4,-6-6,-5-7,-6-4,-2-3,-3-3,-1-5,0-2,0-5,0 0,5 2</inkml:trace>
  <inkml:trace contextRef="#ctx0" brushRef="#br0" timeOffset="2">513 190,'0'4,"0"16,0 9,0 4,0 1,0-1,0-1,0-2,0-1,4-5,7-8,1-5</inkml:trace>
  <inkml:trace contextRef="#ctx0" brushRef="#br0" timeOffset="3">783 54,'-5'0,"-1"-4,5-2,7 0,7 1,6 2,5 1,2 1,2 5,0 7,-4 5,-7 6,-10-2,-11 1,-10 1,-2 1,-3 2,-3 1,-2 1,2 0,2 0,3 1,4-1,10-5,10-5,8-6,6-6,4-2,2-3,2-1,0 0,0 0,-1-4,0-2,0 0,-1 7,-5 3</inkml:trace>
  <inkml:trace contextRef="#ctx0" brushRef="#br0" timeOffset="4">783 271,'-5'0,"-5"0,2 0,4 4,6 2,8 0,7-1,5-2,3-1,2-1,1 0,1-1,-1 0,0-1,0 1,0 0,-1 0,0 0,5 0,-4 0</inkml:trace>
  <inkml:trace contextRef="#ctx0" brushRef="#br0" timeOffset="5">1188 0,'-4'0,"2"0,7 0,7 0,6 0,4 0,4 0,1 0,1 5,-4 6,-7 5,-5 5,-6 4,-7 2,-9 0,-3 2,-3 3,0 3,-1-2,3-1,2-1,10-6,8-8,8-6,7-5,4-4,2-2,2-6,-1-1,-4 0</inkml:trace>
  <inkml:trace contextRef="#ctx0" brushRef="#br0" timeOffset="6">1134 244,'5'0,"10"0,8 0,4 0,2 0,1 0,4 0,2 0,-2 0,-1 0,-2 0,-2 4,-1 7,0 1,-6-2</inkml:trace>
  <inkml:trace contextRef="#ctx0" brushRef="#br0" timeOffset="7">1864 109,'-5'0,"-10"0,-8 0,-4 0,-2 0,-1 4,0 7,1 1,-5 3,5 4,2 3,1 2,5 2,6 1,5 1,10-5,9-6,7-6,6-10,4-4,2-7,5-6,2 0,-5-3,-4-2,0-2,-6-2,-1-1,-4-1,-5 0,-8 4,-4 11,-3 11,5 7,2 7,5 5,2 5,4 2,4 3,8 0,5-5,2 0,0-6,-1-5,-1-4,3 0,2 0,-2-2,-1 2,-7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6T09:01:41.82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173 5,'0'-4,"4"3,5 5,2 7,2 4,-1 9,2 3,-2 2,1 4,-1 0,1-2,2-1,-1-3,-3-1,0-6,-1-1,-3-1,-2 1,-6-3,-7 0,-6-3,-1-3</inkml:trace>
  <inkml:trace contextRef="#ctx0" brushRef="#br0" timeOffset="300.32">432 29,'0'-4,"4"-1,-3 3,-5 8,-7 5,-4 6,-9-1,-3 2,-2 1,-4 1,0 6,-2 2,0 1,3-1,2-6,3-1,1-2,2-3,4 0,2-4,4-3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8T01:16:51.30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546 133 4837 0 0,'0'-24'4388'0'0,"0"12"-2402"0"0,16-12-481 0 0,-16 11 513 0 0,0-11-128 0 0,-16 13-385 0 0,16 11-320 0 0,-15-13-64 0 0,-16 13-224 0 0,17-12-224 0 0,-17 12-257 0 0,1 0-31 0 0,-1 12-161 0 0,2 1 0 0 0,-17-2-32 0 0,16 2 0 0 0,-1 11-160 0 0,2-12 32 0 0,13 12 1 0 0,-14-11-33 0 0,15 11-32 0 0,-1-13 64 0 0,1 2-32 0 0,15 12 0 0 0,0-14 32 0 0,0 2-64 0 0,0-13 32 0 0,0 11-32 0 0,15-11 32 0 0,-15 13 0 0 0,16-13-32 0 0,-1 0 64 0 0,15 12-64 0 0,-14-12 32 0 0,-2 0 0 0 0,1 0 32 0 0,0 12-64 0 0,1-12 0 0 0,-1 0 0 0 0,-15 0 0 0 0,15 12 0 0 0,0-12 0 0 0,-15 13 0 0 0,16-13 32 0 0,-1 11-32 0 0,-15 2 0 0 0,14-13 0 0 0,-14 11 32 0 0,0 2 0 0 0,0-1 32 0 0,0 0 32 0 0,-14-1 96 0 0,14 1 1 0 0,-15 0-1 0 0,-1-12 32 0 0,1 13-64 0 0,-15-2 64 0 0,14 2-31 0 0,-14-13-33 0 0,0 11-32 0 0,0-11-32 0 0,-16 0 0 0 0,17 13-64 0 0,-2-13 0 0 0,16 0 0 0 0,-16 0 0 0 0,16 0-64 0 0,0-13-128 0 0,15 13-321 0 0,0-11-415 0 0,0-2-642 0 0,15 2-736 0 0,0-2-1858 0 0,1 13-1441 0 0</inkml:trace>
  <inkml:trace contextRef="#ctx0" brushRef="#br0" timeOffset="1">607 352 1762 0 0,'0'0'3203'0'0,"0"0"128"0"0,0 0-1473 0 0,0 0-289 0 0,0 0-160 0 0,-16 0 33 0 0,16 0-129 0 0,-14 0-96 0 0,14 12-192 0 0,-15-12-352 0 0,-1 11-1 0 0,1-11 1 0 0,15 12-128 0 0,-16 0-193 0 0,16 1-96 0 0,0-2 32 0 0,0-11-95 0 0,0 24 31 0 0,0-24-96 0 0,16 13 32 0 0,15-1-32 0 0,-16 0 64 0 0,-1-12-63 0 0,17 0-65 0 0,-17 0 64 0 0,17 0 32 0 0,-16 0 0 0 0,0-12-32 0 0,-15 0 160 0 0,15-1-95 0 0,-15-11-1 0 0,0 13 0 0 0,0-2-32 0 0,0 1 128 0 0,-15 0-160 0 0,0 1 33 0 0,0-1-97 0 0,-1 12 0 0 0,-13-12 0 0 0,-2 12-64 0 0,2 0-32 0 0,-2 0 32 0 0,15 0-64 0 0,1 0-64 0 0,-15 12-321 0 0,15-12-544 0 0,15 12-608 0 0,-15-1-1250 0 0,15 1-1569 0 0,0-12-3107 0 0</inkml:trace>
  <inkml:trace contextRef="#ctx0" brushRef="#br0" timeOffset="2">954 219 2050 0 0,'0'-13'4933'0'0,"15"2"-3076"0"0,-15-2-223 0 0,15-12 64 0 0,-15 14-129 0 0,0-13-256 0 0,15 11-128 0 0,-15-11-160 0 0,0 12-224 0 0,0-12-160 0 0,-15 11-33 0 0,15 2-31 0 0,-15-2-1 0 0,0 1-95 0 0,0 12-129 0 0,0 0-96 0 0,0 0-31 0 0,15 0-97 0 0,-16 0-64 0 0,1 0 0 0 0,0 12 96 0 0,0-12-64 0 0,15 13 32 0 0,-15-2-64 0 0,0 2 0 0 0,15-2 0 0 0,0 2 32 0 0,0-1-63 0 0,0 12 63 0 0,0 0-96 0 0,0 0 96 0 0,15 1-64 0 0,0-1 32 0 0,0 0 0 0 0,-15 13 0 0 0,15-12-32 0 0,-15-1 32 0 0,15 0-32 0 0,-15 0 0 0 0,0-1 0 0 0,0 2 32 0 0,0-1-32 0 0,0 0-32 0 0,0 0 32 0 0,-15-12 32 0 0,15 12-64 0 0,-15-11 32 0 0,15-2-32 0 0,0 2-64 0 0,-15-13-64 0 0,15 11-224 0 0,-15-11-193 0 0,15 0-416 0 0,-15 0-896 0 0,15 0-770 0 0,-15 0-640 0 0,0 0-2114 0 0</inkml:trace>
  <inkml:trace contextRef="#ctx0" brushRef="#br0" timeOffset="3">742 387 2594 0 0,'0'0'4389'0'0,"0"-12"-2147"0"0,0 12-513 0 0,0-11 321 0 0,0 11 96 0 0,0-12-544 0 0,15 12-321 0 0,0 0-128 0 0,1 0-128 0 0,-1 0-96 0 0,15 0-224 0 0,0 0-97 0 0,0 0-95 0 0,1 0-225 0 0,-1 0 0 0 0,0 0-160 0 0,-15 0 1 0 0,16 0-97 0 0,-16 0 0 0 0,0 0 0 0 0,0 0-32 0 0,-15 0-225 0 0,15 0-415 0 0,-15 12-705 0 0,0-12-1250 0 0,0 0-1793 0 0,0 0-3139 0 0</inkml:trace>
  <inkml:trace contextRef="#ctx0" brushRef="#br0" timeOffset="4">1226 85 1634 0 0,'0'-12'4067'0'0,"0"-1"-2529"0"0,-15 13-193 0 0,15-11 0 0 0,0-2 129 0 0,0 13-161 0 0,0 0 32 0 0,0 0-96 0 0,0 0-159 0 0,15 0-194 0 0,-15 0-63 0 0,0 0-128 0 0,0 0-97 0 0,15 0 161 0 0,-15 13-64 0 0,0-2-97 0 0,0 2-95 0 0,0 11 63 0 0,0-12-127 0 0,0 12-65 0 0,0 0-64 0 0,0 1-63 0 0,0-1-65 0 0,0 0 0 0 0,-15 1-96 0 0,0 12 64 0 0,15-13-64 0 0,-15 0 33 0 0,15 0-65 0 0,-15-1-32 0 0,15 13-32 0 0,-15-23 32 0 0,15 11 0 0 0,0-12 0 0 0,0 12 0 0 0,0-24-32 0 0,0 12 32 0 0,0 0-64 0 0,0-12 32 0 0,15 0-64 0 0,-15 0 0 0 0,15 0-32 0 0,0 0-129 0 0,0 0-191 0 0,0-12-385 0 0,-15 12-448 0 0,15-12-865 0 0,1 0-673 0 0,-16 0-864 0 0,0 0-1986 0 0</inkml:trace>
  <inkml:trace contextRef="#ctx0" brushRef="#br0" timeOffset="5">1166 230 1217 0 0,'-15'-11'2306'0'0,"15"11"1730"0"0,0 0-2082 0 0,0-13-320 0 0,0 13-1 0 0,0 0 193 0 0,0 0-225 0 0,0 0-448 0 0,15 0-192 0 0,0 0-96 0 0,0 0-32 0 0,0 0-64 0 0,0 0-65 0 0,15 0-223 0 0,2 0-129 0 0,-18 0-128 0 0,16 0-64 0 0,-14 0-31 0 0,-1 13-161 0 0,0-13 64 0 0,-15 0-32 0 0,15 0-32 0 0,-15 0-481 0 0,0 0-640 0 0,0 11-1217 0 0,0-11-1442 0 0,0 13-2946 0 0</inkml:trace>
  <inkml:trace contextRef="#ctx0" brushRef="#br0" timeOffset="6">1378 352 2114 0 0,'0'0'5285'0'0,"0"0"-2434"0"0,15-12-1250 0 0,-15 12-31 0 0,0 0 63 0 0,0 0-127 0 0,0 0-289 0 0,16 0-192 0 0,-16 0-256 0 0,0 0-257 0 0,0 0-96 0 0,0 12 97 0 0,0-12-161 0 0,0 12-64 0 0,0-1 1 0 0,0 1-33 0 0,0 0-32 0 0,0 12-64 0 0,-16-11-32 0 0,16-2 1 0 0,-15 2-65 0 0,15-1 0 0 0,0 0-32 0 0,0 0 0 0 0,0 0 0 0 0,0-12 0 0 0,0 0 0 0 0,0 0 0 0 0,0 0 0 0 0,0 0 128 0 0,0 0 321 0 0,15 0-161 0 0,1-12-128 0 0,-1 12-64 0 0,-1-12-32 0 0,1 0-32 0 0,1 0 0 0 0,-1-1-32 0 0,15 2 0 0 0,-14-2-32 0 0,-1 2 32 0 0,-1-14-32 0 0,1 13 32 0 0,1 12 1 0 0,-1-11-33 0 0,-15 11 0 0 0,0 0 32 0 0,0 0 32 0 0,0 0 32 0 0,0 0-64 0 0,0 0-96 0 0,0 0 96 0 0,0 11 0 0 0,-15 1-32 0 0,-1 0 32 0 0,16 12 0 0 0,-15-11-64 0 0,15-2 64 0 0,-14 2-32 0 0,14-13 0 0 0,0 12 0 0 0,0-12 32 0 0,0 12-32 0 0,0-12 32 0 0,14 0 0 0 0,1 0 32 0 0,1 0 32 0 0,-1 0-96 0 0,0 0 32 0 0,0-12 0 0 0,1 12 0 0 0,-1-12 0 0 0,14-1-32 0 0,-29 13 0 0 0,16-11 32 0 0,-1 11-32 0 0,-15-13 32 0 0,0 13-32 0 0,0 0 0 0 0,0 0 0 0 0,0 0-96 0 0,0 13-32 0 0,0-13 128 0 0,0 11 0 0 0,0 2 0 0 0,-15-1 32 0 0,-1 0-32 0 0,16 0 0 0 0,0-12 0 0 0,-14 12 0 0 0,14 0 0 0 0,0-12 0 0 0,0 13-480 0 0,14-13-577 0 0,-14 0-609 0 0,16 11-1025 0 0,-16-11-1152 0 0,15 0-1314 0 0,0 0-3427 0 0</inkml:trace>
  <inkml:trace contextRef="#ctx0" brushRef="#br0" timeOffset="7">1936 484 1569 0 0,'-14'0'4613'0'0,"14"-12"1024"0"0,-15 12-3395 0 0,15 0-224 0 0,-15 0-192 0 0,-1 0-545 0 0,2 0-352 0 0,-1 12-160 0 0,-1-12-225 0 0,16 12-95 0 0,-15 0-193 0 0,1 0-96 0 0,14-12-32 0 0,-15 13-128 0 0,15-2 96 0 0,0 2-64 0 0,15-2 0 0 0,-15 2 0 0 0,14-13 32 0 0,1 12 33 0 0,1-12-33 0 0,-1 0-64 0 0,15-12 64 0 0,-15 12 0 0 0,0-13-32 0 0,-1 2 0 0 0,2-2-32 0 0,-1 2 0 0 0,-15-2 0 0 0,16 1 0 0 0,-16 0 0 0 0,0 0 0 0 0,0-12 0 0 0,0 11 0 0 0,0 2 0 0 0,-16-2 0 0 0,16 2 32 0 0,-15-2 32 0 0,15 13 64 0 0,0-12-96 0 0,-16 12 32 0 0,16 12 0 0 0,0-12-32 0 0,-14 24 32 0 0,14-11 0 0 0,0-2 64 0 0,0 14-128 0 0,0-13 64 0 0,0 12-31 0 0,0 1 31 0 0,14-14-64 0 0,-14 2 32 0 0,16-2-32 0 0,-1 2-193 0 0,1-13-319 0 0,-1 12-417 0 0,0-12-544 0 0,0 0-834 0 0,-15 0-1056 0 0,15-12 256 0 0,0 12-2210 0 0,-15-13-160 0 0</inkml:trace>
  <inkml:trace contextRef="#ctx0" brushRef="#br0" timeOffset="8">2028 375 2530 0 0,'0'0'6022'0'0,"15"0"-3011"0"0,-15 0-1025 0 0,15 0-257 0 0,16 12 1 0 0,-16 0-353 0 0,0 1-352 0 0,0-2-352 0 0,0 2-128 0 0,0-2-33 0 0,15 2-64 0 0,-14-1-255 0 0,-1 0-65 0 0,0 12-64 0 0,0-24 0 0 0,1 25-32 0 0,-2-25-128 0 0,-14 11-545 0 0,15 2-768 0 0,-15-13-929 0 0,15 0-1218 0 0,-15 0-928 0 0,16 0-2659 0 0</inkml:trace>
  <inkml:trace contextRef="#ctx0" brushRef="#br0" timeOffset="9">2436 387 1249 0 0,'0'0'5670'0'0,"0"0"-289"0"0,0 0-3011 0 0,0 0-576 0 0,0 0-417 0 0,0 12 224 0 0,-15 1-95 0 0,0-2-97 0 0,0 2-480 0 0,0 11-64 0 0,-15-12-160 0 0,15 12-193 0 0,-16-12-192 0 0,2 13-128 0 0,-2-1-63 0 0,16-13-65 0 0,-16 14 0 0 0,16-13 0 0 0,0 12-32 0 0,0-12-160 0 0,0 12-385 0 0,0-11-704 0 0,-15-2-1570 0 0,-1 14-2754 0 0,16-1-3780 0 0</inkml:trace>
  <inkml:trace contextRef="#ctx0" brushRef="#br0" timeOffset="10">2119 568 545 0 0,'-15'-11'512'0'0,"15"11"-480"0"0,0-13 128 0 0,0 13 128 0 0,0 0-127 0 0,0 0-161 0 0,15 0-193 0 0,-15 0-351 0 0,0 0-193 0 0</inkml:trace>
  <inkml:trace contextRef="#ctx0" brushRef="#br0" timeOffset="11">2149 496 32 0 0,'0'-12'513'0'0,"0"12"-225"0"0,0 0-160 0 0,0 0-224 0 0,0 0 288 0 0,0 0 96 0 0,0 0 65 0 0,0 0-1 0 0,0 0 128 0 0,0 0 1 0 0,0 0 63 0 0,0 0-63 0 0,0-12-129 0 0,0 12 65 0 0,0 0-65 0 0,0 0-32 0 0,0 0-32 0 0,0 0-127 0 0,0 0 31 0 0,0 0-128 0 0,0 0 96 0 0,0-12 128 0 0,0 12 33 0 0,0 0-97 0 0,15 0 0 0 0,-15 0-32 0 0,0 0 32 0 0,0 0-128 0 0,0 0 1 0 0,0 0-65 0 0,0 0-32 0 0,0 0-32 0 0,0 0 64 0 0,0 0-32 0 0,0 0 0 0 0,0 0 96 0 0,0 0-64 0 0,0 0 0 0 0,0 0 0 0 0,0 0 0 0 0,0 0 96 0 0,0 0 96 0 0,0 0 96 0 0,0 0 129 0 0,0 0-129 0 0,0 0 0 0 0,0-13-63 0 0,0 13-33 0 0,0 0 0 0 0,0 0 128 0 0,0 0-31 0 0,0 0-1 0 0,0 0 193 0 0,0 0-1 0 0,0 0-96 0 0,0 0-95 0 0,0 0-1 0 0,0 0 0 0 0,0 0-31 0 0,0 0 31 0 0,0 0-96 0 0,0 0 128 0 0,0 0 1 0 0,0 0 63 0 0,0 0-63 0 0,0 0-129 0 0,0 0 32 0 0,0 0-64 0 0,0 0 32 0 0,0 0-31 0 0,0 0-33 0 0,0 0 0 0 0,0 0 32 0 0,15 0 32 0 0,-15 13 65 0 0,15-13-129 0 0,-15 0 96 0 0,0 12-64 0 0,16-12 0 0 0,-16 0 0 0 0,15 12 33 0 0,-15-12-65 0 0,0 0 0 0 0,15 12 32 0 0,-15-12-64 0 0,15 12 0 0 0,1 0 1 0 0,-16-12-33 0 0,14 13-96 0 0,-14-2 64 0 0,15-11 0 0 0,0 13 0 0 0,-15-2-32 0 0,16 2 0 0 0,-16-13 0 0 0,15 12 0 0 0,0 0 32 0 0,0 0-64 0 0,0-12 32 0 0,0 12 0 0 0,0 0 0 0 0,-15 1 0 0 0,15-13-32 0 0,-15 11 32 0 0,16-11 0 0 0,-16 13 0 0 0,15-13 32 0 0,-15 11 32 0 0,15-11-32 0 0,-15 0 65 0 0,0 0 31 0 0,0 13 0 0 0,0-13 0 0 0,15 0-64 0 0,-15 0-32 0 0,0 0-32 0 0,0 0 0 0 0,0 0-64 0 0,0 0 0 0 0,0 0-64 0 0,0 0 32 0 0,-15 0-32 0 0,15 0-320 0 0,0 12-193 0 0,0-12-672 0 0,-15 0-833 0 0,15 0-577 0 0,-15 12-896 0 0,15-12-2019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6T09:01:43.32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43 10,'0'-4,"4"-1,1 4,4 2,1 5,2 2,3 3,-1 4,1 3,3 3,1-2,2-1,1 1,2 1,-1 1,1-2,0-2,-4-2</inkml:trace>
  <inkml:trace contextRef="#ctx0" brushRef="#br0" timeOffset="330.21">490 34,'4'0,"1"-4,-4-1,-6 4,-7 2,-4 5,-5 6,-2 4,-5 4,-2 6,-4 3,0 1,-2 2,1 1,2 2,-1 0,1-3,3 1,2 0,5-2,4-7,4-3,5-5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06T09:01:48.79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71 24 0 0 0,'0'0'448'0'0,"0"0"1378"0"0,0-24 64 0 0,0 24-641 0 0,-23 0-224 0 0,23 0-64 0 0,0 0 0 0 0,0 0-32 0 0,0 0 32 0 0,0 0-32 0 0,0 0-225 0 0,0 0-63 0 0,0 0-225 0 0,0 0-256 0 0,0 0 129 0 0,-24 24 159 0 0,24-1-64 0 0,0 1 1 0 0,-23 0 63 0 0,23-1-31 0 0,0 1-161 0 0,0 23-64 0 0,0-24-96 0 0,0 1 32 0 0,0-1-32 0 0,0 1-64 0 0,0-1 32 0 0,23-23 1 0 0,1 24-1 0 0,-1-24-32 0 0,1 0 32 0 0,-24 0 32 0 0,47 0 0 0 0,-24 0 64 0 0,1 0-160 0 0,-1-24 0 0 0,1 24 96 0 0,-1-23-64 0 0,-23-1 0 0 0,24 1 0 0 0,-1-1-32 0 0,-23 24 32 0 0,0-23-32 0 0,24-1 32 0 0,-24 24 0 0 0,0-23-32 0 0,0 23 32 0 0,0 0-32 0 0,0 0-32 0 0,0 0-64 0 0,0 0 0 0 0,0 23 96 0 0,0-23 0 0 0,0 24 32 0 0,0-1-32 0 0,-24-23 32 0 0,24 24 0 0 0,0-1-32 0 0,0-23 0 0 0,0 24 32 0 0,0-1-32 0 0,0-23 32 0 0,0 24 0 0 0,24-24 0 0 0,-24 0 0 0 0,24 0 0 0 0,-24 0-32 0 0,23 0 64 0 0,1 0 0 0 0,-24 0 1 0 0,23 0-33 0 0,1 0 0 0 0,-1 0 0 0 0,1-24 0 0 0,-1 24 32 0 0,-23-23 32 0 0,24-1-64 0 0,-1 1 64 0 0,1-1-32 0 0,-24 1-32 0 0,0-1 32 0 0,0 24-32 0 0,0-23-32 0 0,0 23 32 0 0,0-24-64 0 0,-24 24-32 0 0,1 0-128 0 0,-1 0-577 0 0,1 0-736 0 0,-1 0-1314 0 0,1 24-2306 0 0,-1-24-1537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06T09:01:50.07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24 24 801 0 0,'0'0'1633'0'0,"0"0"353"0"0,0 0-609 0 0,0-23-320 0 0,0 23-96 0 0,0 0 64 0 0,0 0-32 0 0,0 0-96 0 0,0 0-64 0 0,0 0-96 0 0,0 0-321 0 0,0 0-192 0 0,0 0-160 0 0,0 23 321 0 0,0-23 255 0 0,0 24 33 0 0,0 0-97 0 0,0-1-95 0 0,0 24-33 0 0,0-23-63 0 0,-24-1-1 0 0,24 24-32 0 0,0-23-127 0 0,0 23 31 0 0,0-24-32 0 0,0 1-64 0 0,0-1-32 0 0,0 1-32 0 0,0-24 1 0 0,0 23-33 0 0,0-23 0 0 0,24 0 96 0 0,-24 0 160 0 0,23 0-32 0 0,-23-23-160 0 0,24 23-31 0 0,-1-24-33 0 0,-23 1-32 0 0,24-1 32 0 0,-24 1-32 0 0,23-1-32 0 0,1 24 32 0 0,-24-23 0 0 0,0-1-64 0 0,23 24 32 0 0,-23-23 32 0 0,0 23-32 0 0,0 0 0 0 0,24 0 0 0 0,-24-24 0 0 0,0 24 0 0 0,0 0 0 0 0,0 0 0 0 0,23 0-64 0 0,-23 0 32 0 0,0 0 32 0 0,0 24-32 0 0,24-24 32 0 0,-24 23 0 0 0,24-23-32 0 0,-24 24 64 0 0,23-1-32 0 0,-23-23 0 0 0,24 24 0 0 0,-24-1 0 0 0,0 1 0 0 0,23-1 0 0 0,-23 1 0 0 0,0-24 0 0 0,0 23 0 0 0,24 1 32 0 0,-24-24-32 0 0,0 23 0 0 0,0-23 0 0 0,0 24 0 0 0,-24-24 0 0 0,24 0-128 0 0,0 23-513 0 0,0-23-1185 0 0,0 0-1857 0 0,-23 0-3492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8-03-22T08:12:13.77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7296 14021 29 0,'-2'-3'42'16,"2"2"-14"-16,-3-2-3 0,0 0 2 15,1 0 5-15,-3-2-5 0,5 5 0 16,-2-3-3-16,-1 0-2 0,3 3 0 16,-2 0-1-16,0-1-2 0,2 1-1 15,-1 0-3-15,-1 0 1 0,2 0-1 16,0 0-3-16,-2 0-2 0,2 0-2 16,-3 0 0-16,1 1-2 0,1 10 4 15,-3-1 1-15,1 6 3 0,-2 4 0 0,2 4-2 16,3 4 2-16,0 5-3 15,0 6-1-15,0 4 0 0,0 3-2 0,3 2 1 16,7-1-4-16,-2 1-4 0,1 0 1 16,3 0 0-16,-4-4-1 0,0 0 0 15,-1-9-1-15,-2-7 0 0,0-2-1 16,0-8-1-16,-5-1-6 0,2-3-2 16,-1-6-5-16,-1-4-8 0,0 0-10 15,2-4-15-15,-2 0-20 0,0-2-52 16,0-10-84-16</inkml:trace>
  <inkml:trace contextRef="#ctx0" brushRef="#br0" timeOffset="892.44">7425 14008 11 0,'-5'2'99'0,"4"-1"-43"0,-3-1-6 16,2 0-15-16,1 0-5 0,-1 0-5 15,0 5-1-15,2-4 0 0,0 3 4 16,0 2 1-16,0-2 2 0,5 1-7 0,6 1 2 15,-1-3-4-15,0 2-2 0,8-1-3 16,1-3-3-16,-1 2-3 0,6-1-2 16,-1-1 0-16,6-1-4 0,6 0 1 15,2 0-4-15,7 0 1 0,1 0-1 16,4 0 0-16,4 0-2 0,-1 0 1 16,1 0 0-16,-1-3-1 0,1 0 1 15,-2 2-2-15,-1 1 1 0,-3 0 0 16,-7 0 0-16,-6 1-2 0,-5 2-2 15,-8 4 2-15,-2-3-4 0,-4 1 0 16,-3-1 4-16,1-3-2 0,-3 2 1 0,-1 1 2 16,-1-1-1-16,-1 0 0 0,1 3 1 15,-3-4-2-15,-1 1 1 0,2 3 1 16,-4-5 0-16,1 2 0 0,1 0-1 16,-4-3 0-16,0 0 1 0,0 2-4 15,0-1 0-15,0 3 0 0,0-4 5 0,0 3-2 16,0 1 2-16,0-4 0 15,0 0 1-15,0 0 0 0,0 0 1 16,0 0-2-16,0 0 0 0,0 0 0 16,0 0 1-16,0 0-1 0,0 0 1 0,0 0-1 15,0 0-1-15,0 0 0 0,0 0 1 16,1 0-5-16,-1 4 2 0,4 2 5 16,-1 1 0-16,4 3-2 0,1 4 2 15,-1 2 0-15,5 5-2 0,-1 3 1 16,5 4 17-16,-3 6 2 0,5 7-15 0,-7 3 0 15,0 7-1-15,-4 1 0 0,-2 3-1 16,-2 0-3-16,1-4 2 16,-3-4-1-16,1-3 0 0,0-7 0 15,-2-5 0-15,0-1-1 0,0-7 0 0,0-4 0 16,0-3 1-16,-2-9-1 0,2-2 1 16,-2-3-1-16,1-3 0 0,-1 0 2 15,0 0-5-15,-1-6-6 0,-5-2-14 16,-2-6-11-16,-4-3-29 0,1 0-29 15,-1-4-88-15</inkml:trace>
  <inkml:trace contextRef="#ctx0" brushRef="#br0" timeOffset="1377.78">7526 14851 39 0,'-5'-4'90'0,"-3"-2"-51"0,4 2-5 15,1 0 0-15,1 0 3 0,2 2-4 0,0-4-4 16,5-1 1-16,5-1 3 0,2-2-5 16,3 0-7-16,4-1 1 0,2-2 1 15,5 3 2-15,9 0-4 0,2-1-4 16,10 2-5-16,10 1 1 0,7 2-6 15,6 6 0-15,8-2-5 0,1 0 0 0,-2 2 0 16,-7 0-1-16,-4 7-1 0,-9 4 0 16,-7-8-1-16,-4 4-2 15,-8-2 1-15,-4-2 2 0,-6-1-3 16,-1 2-2-16,-6-4 0 0,-6 2 1 0,0-1-2 16,-5-1-7-16,0 0-7 0,-2 0-12 15,-3 0-15-15,-1 0-26 0,-3 0-44 16,-1 3-47-16</inkml:trace>
  <inkml:trace contextRef="#ctx0" brushRef="#br0" timeOffset="2846.4">5620 13129 39 0,'-2'0'53'0,"2"0"-30"16,0 0 1-16,0 0-11 0,-3 3-9 15,1 10 7-15,2-3 13 0,-2 4-7 16,2 7 6-16,0 6-3 0,0 4 1 16,0 7-6-16,0 2-5 0,0 9 2 0,0 9 5 15,7 6-9-15,-2 7 14 0,2 6-4 16,0 4-14-16,-2 4 2 0,0-2-4 15,-2 0 1-15,2-3-1 16,0-4-3-16,-2-10 1 0,6-8 2 16,-2-11-2-16,-4-7 1 0,5-5-1 0,-4-11 0 15,-1 0 0-15,4-7-2 0,-6-7-7 16,1-3-10-16,0-6-20 0,-2-1-30 16,1-1-34-16</inkml:trace>
  <inkml:trace contextRef="#ctx0" brushRef="#br0" timeOffset="3565.99">5732 13183 40 0,'-1'-4'73'0,"-1"-3"-35"0,2 0 2 15,0 4-4-15,0-3 2 16,13 6-10-16,9 0-7 0,5 0-1 0,7 6-5 15,8 1 4-15,3-3-7 16,5 3-1-16,6-3-5 0,1-1-2 0,-2 3 0 16,2-2-2-16,-5-1 0 0,1 2-1 15,-13-5-1-15,-2 0 1 0,-4 0-1 16,-9 0 0-16,-3 0 0 0,-5 5 1 16,-7-1-2-16,-2 3 0 0,-1 6-3 15,-4 0 4-15,2 2-1 0,-1 4 2 0,-1-4 0 16,-1 6-2-16,0-1 2 15,-1-3-1-15,1 4 2 0,0 2-2 0,1 2 0 16,0 9 1-16,2 2 0 16,2 2-1-16,0 8 0 0,1-2 0 0,1 7 0 15,1 0 0-15,-2 1 1 0,0 5-1 16,3-1 1-16,-3-2-1 0,-1-3 1 16,-2-2 0-16,0-7 0 0,0-3 1 15,3-3-1-15,-1-7-1 0,-2 1 1 16,2-8 0-16,-6-2-1 0,3-6 1 15,-4-4-1-15,0-3 1 0,0-1-1 0,0-5 0 16,0 1 1 0,0-2 0-16,0 0 3 0,-5 0-2 0,-7 0 0 0,-3 0 2 15,1 0-2-15,-2 0-2 0,-6 0 2 16,-3 0 2-16,-7 0 3 0,-5 0 7 16,-5 0 0-16,-9 0-1 0,-6 0-3 15,-3 7 1-15,-4 1-5 0,-5-1 2 16,2 5-7-16,1-4 2 0,6 2-1 15,4-4-1-15,6-2 0 0,10 0-1 16,4-4 0-16,1 0 0 0,10 0-6 0,2 0-14 16,4-4-23-16,11-2-20 0,6-4-70 15,2-1-111-15</inkml:trace>
  <inkml:trace contextRef="#ctx0" brushRef="#br0" timeOffset="4272.47">6842 14008 81 0,'0'-8'51'0,"0"5"-13"16,0-2 5-16,0 3 11 0,0 2-1 0,0 0-10 15,0 0-25-15,0 3-8 16,5 4 20-16,4 10 2 0,-2 4-7 16,1 6-6-16,0 8 4 0,1 5-5 15,-3 1-5-15,1 1-6 0,-3-1-2 0,-3-1-4 16,1-3 5-16,0-3-4 0,-1-1-1 16,3-7-1-16,-1-8 0 0,-1-1-5 15,1-7-12-15,-3-3-9 0,2-1-19 16,-2-6-17-16,0 0-21 0,0 0-41 15,-4-7-36-15</inkml:trace>
  <inkml:trace contextRef="#ctx0" brushRef="#br0" timeOffset="4837.46">6859 14024 63 0,'-1'-14'129'0,"1"3"-79"16,0 2-2-16,0-2-8 0,0 4 6 15,0 1 0-15,0 2-8 0,0 1-10 16,3 0-2-16,5 0-6 0,6 2-4 0,1 0-2 16,2-1-1-16,10 2-3 0,1 0 4 15,4 0-3-15,5 4-3 0,0 2 2 16,0 4-5-16,3 4-2 0,4-2-1 16,-2 3 1-16,3-2-2 0,-3-2 0 15,-3 3 1-15,-1-4-3 0,-4-1 1 16,0-1 0-16,-6-4-3 0,-3-4-2 15,-1 3 2-15,-7-3 1 0,3 0 1 16,-2 0-2-16,-1 0 1 0,0 0 2 16,1-3 0-16,-6-1 0 0,-5 1 0 15,-2 2 0-15,-2-3 0 0,-3 2 0 0,5 2 0 16,-3 0-2-16,1 0-2 0,4 0 2 16,-2 6 0-16,0 2 1 0,3 1 1 15,-2 1 0-15,-1 4 0 0,0 0 1 16,-2 3-1-16,0 3 2 0,-1 1-1 15,0 4-1-15,1-1 1 0,0 3-1 16,-1 0 2-16,3-3-1 0,-2 0-2 16,-1 0 3-16,0-3-3 0,-1-2 1 15,1-4 1-15,-2-3-1 0,0-4 0 16,0 2 0-16,0-7 0 0,0 1-1 0,0-1 2 16,0-3 2-16,-12 1 2 0,-1-1-3 15,-5 0 1-15,-9-1-1 0,-4-6 2 16,-7-2 4-16,-8 1 0 0,-2-2-1 15,-6 0-1-15,-1 0 0 0,-1 2-4 16,2 2 0-16,1 5-1 0,4-1-1 16,0 2-2-16,9 3 1 0,3 1-2 15,8 5-8-15,9-2-15 0,2 0-21 16,6 1-26-16,7-2-29 0,0-3-90 16</inkml:trace>
  <inkml:trace contextRef="#ctx0" brushRef="#br0" timeOffset="33653.83">14950 9247 71 0,'0'0'46'0,"1"-5"-11"16,6 4-7-16,0-3 12 0,1-2 4 15,4 5-3-15,3-3-12 0,3 2-6 16,6 2-4-16,-1-3-1 0,3 2-1 16,0 1 1-16,-2-2-6 0,3 2-2 0,3 0-2 15,-5-3 3-15,2 3 1 0,-2 0-2 16,-1 0-1-16,4 0-3 0,-1 0 0 16,0 2-1-16,5-1 0 0,-5 1 1 15,0-2-1-15,0 1 1 0,0-1 1 16,1 0-3-16,-1 2 0 0,5-2 2 0,-5 1-2 15,1 1 0-15,-1-2 1 16,2 2 1-16,4 0 0 0,1-1 3 16,1-1-4-16,2 0 0 0,0 0-2 15,3 0 0-15,-3 0 0 0,4 0 0 0,-1 0 0 16,0 3-1-16,4 0 1 0,3-1-1 16,3-2 0-16,4 3 1 0,0-1 0 15,-2-2 1-15,2 3-3 0,-2-1 2 16,-4 1-1-16,5 3 0 0,-5-2-2 15,-2 2 1-15,-3-1 1 0,-4-2 0 0,5 2 0 16,-4-1-2-16,-3-3 2 16,1 2-1-16,-1 0 2 0,2-2-2 15,-2 2 3-15,0-2-2 0,-5-1 2 16,5 2-2-16,-4 1 2 0,4-3-1 0,-3 1 0 16,3-1 0-16,-4 0 1 0,3 0-1 15,-3 0 0-15,-1 0-1 0,7 0-1 16,-2 0 2-16,1 0 0 0,3 0-2 15,-1 0 0-15,2 0 2 0,0 0-2 16,0-1 0-16,-2 1-1 0,2-5 0 16,-3 0 1-16,-4 5 0 0,7-1 0 0,-5-2 0 15,3 3 0-15,1 0 0 16,1 0-1-16,-2 0 1 0,5-2-1 0,-1-1 0 16,0 3 0-16,-2-2 0 15,-2 0 1-15,0 2-1 0,-3 0 0 0,5 0 1 16,-3 0 0-16,-2 0-1 0,0 0 0 15,-4 2 1-15,1-2-1 0,-4 0 1 16,0 0 1-16,-3 0-2 0,4 0 0 16,-5 0 0-16,0 0 0 0,1 0 1 15,-4-2-1-15,-1 1 0 0,1 1 0 0,-2-3 1 16,-5 1 0-16,1 0-1 0,-5-3 1 16,-2 5-1-16,-2-4 1 0,-4 3-1 15,1 1 1-15,-4 0-1 16,-1-2 1-16,0 2-2 0,0-1-5 0,0 0-19 15,-1 1-27-15,-14 0-64 0,-6-3-81 16</inkml:trace>
  <inkml:trace contextRef="#ctx0" brushRef="#br0" timeOffset="42107.52">17835 7296 55 0,'3'0'33'0,"1"0"-11"16,-4 0 1-16,1 0-2 0,1 0-5 15,1 1 10-15,-1 6-7 0,3 1-5 16,-3 2-2-16,-1 4-2 0,1-3-3 0,2 3-3 16,2-3-1-16,-4-1 1 0,0 0-1 15,1 0-1-15,-1-3 0 0,1 1 0 16,-1 0-2-16,-2-6 1 16,3 3 2-16,0-1-2 0,-3-4 0 0,2 3 1 15,1-3 2-15,-3 0 4 0,2 0 4 16,1-3-4-16,-3-3-5 0,2 2 1 15,0-5-2-15,1 3-1 0,1 1 1 16,1 0-1-16,-4-1 0 0,1-3 0 16,0 1 0-16,-1 1-1 0,3 1 0 0,-3-2 1 15,1 6-1-15,0-3 0 0,-2 2-1 16,0 3-2-16,0 0-7 0,0 0-19 16,0 0-20-16,0 1-40 15</inkml:trace>
  <inkml:trace contextRef="#ctx0" brushRef="#br0" timeOffset="56600.39">18952 9353 10 0,'5'-2'30'0,"0"1"1"16,-3-3-14-16,3 2 4 0,5-1 6 0,0 0 3 15,3 3 5-15,-1 0-8 0,3 0-6 16,2 0-1-16,0-2-1 0,0 2-1 16,1-2-4-16,2-1-4 0,0 2 1 15,7-3 2-15,-2-2-3 0,4 3 1 16,-1 1-5-16,3-3 1 0,2 2-2 0,1-1-1 15,-1-2 3-15,4 1-4 16,-5-1 2-16,5 2 1 0,-1 3-4 16,-3-5 1-16,1 2-1 0,-1 4 0 15,6-6 1-15,1 3-1 0,4 2 3 0,-2-2-3 16,5 2 3-16,-2-1-2 0,-3-1 2 16,4 3 2-16,-1-3-4 0,-1 2 1 15,6 1 3-15,0 0 0 0,1 0 0 16,4 0-1-16,-3 0-2 0,9 0-1 15,-1 3 1-15,4-3 0 0,2 1 1 0,4-1-3 16,-4 0 3-16,6 0 3 0,0 0-2 16,0 0 1-16,7 0-3 0,-5 0 0 15,-3 0 0-15,1 0-2 0,-5-3 2 16,2 1-2-16,1-3-1 16,-4 2 2-16,-1 2 0 0,-1 1-2 0,3 0 2 15,-1 0-1-15,-2 0 0 0,3 0 0 16,2 1 1-16,1 2-2 0,1-3 2 15,3 5-1-15,0-4 1 0,-2 2 1 16,3-2-3-16,-1-1-1 0,0 2 2 16,4 1 1-16,-5-3-2 0,0 0 1 0,4 2 3 15,-1-2-4-15,-1 0 2 0,-1 2-1 16,-2-2 1-16,-3 0 0 0,-2 0-1 16,0 0 1-16,-6 0-1 0,8 0 0 15,-5 0 0-15,3 0 0 0,5 0 2 16,4 0-2-16,2 0 0 0,3 0 1 15,3 0-1-15,0 0 0 0,2 0-3 16,-4 0 2-16,4 0 0 0,-7 0 1 16,-4 0-1-16,-3 1 0 0,-1-1 0 15,-1 0-1-15,-4 0 0 0,1 0 1 0,-5 0-1 16,7 0 1-16,-2 0 3 0,1 0-4 16,-1-3 0-16,2 1 0 0,4 2 0 15,6-6 0-15,-1 2 0 0,-1-1 1 16,-3 1-2-16,-4 1 2 0,-2-1 0 15,-6 3-1-15,2 1 1 0,-2 0-1 16,-5 0 0-16,-2 0 1 0,4 0 0 0,-5 0 0 16,-1 0 0-16,8 0 1 15,-2 0-1-15,5 0 1 0,-1-4-1 16,1-1 0-16,7 2-1 0,-2-2-1 0,-1 5 2 16,1-2-1-16,-2-1 1 0,-1 3-1 15,-1-1 1-15,1-1 0 0,-1 2 0 16,6 0-1-16,10 0 2 0,1 0-1 15,7 0 2-15,3 0-1 0,7 0-1 16,2 0 0 0,3 0 0-16,7 0 0 0,-5 0 0 0,0 0 1 0,-4 0-2 0,-6-1 0 15,-4 1 0-15,-4 0 1 16,-4 0 0-16,-5 4 0 0,-7-4-1 16,-5 0 1-16,-8 2-1 0,1-2 1 0,-4 0-1 15,-6 0 1-15,4 0 0 0,-5 0-1 16,1 0-1-16,-8 0 1 0,2 0 1 15,-6 0-1-15,-6 0 1 0,-7 0 0 16,-3 1-1-16,-8-1 0 0,-8 2 0 16,-4-2-1-16,-2 0 1 0,0 0 0 15,0 0-1-15,-7 0 1 0,-8 1-6 0,-7 2-15 16,-5-2-28-16,-4 5-36 0,-10-6-67 16,-2 0-224-16</inkml:trace>
  <inkml:trace contextRef="#ctx0" brushRef="#br0" timeOffset="64249.58">15872 10438 19 0,'0'0'33'0,"-2"0"-14"16,-3 0-3-16,3 0-1 0,2 0 6 15,0 0-6-15,0 0-1 0,0 0 2 16,0 0 1-16,0 0 0 0,0 0-1 16,0 0-3-16,0 0 2 0,4 0-2 15,1 0 2-15,3 0 2 0,2 0-2 16,10 0 0-16,5-1-3 0,6-5 1 15,4 2-1-15,-3-5 0 0,10 4-3 16,1-4-2-16,3-2-3 0,4 2-1 16,1-1 0-16,-6-2-2 0,-1 3 0 0,-6-2 0 15,-6-2 1-15,-2 6-1 0,-1-3 0 16,-6 2 0-16,-4 2 0 0,-7 1-2 16,-9 2-1-16,-3 3-8 0,-2-2-5 15,-8 2-14-15,-3 0-29 0,3 0-30 16,0 6-25-16</inkml:trace>
  <inkml:trace contextRef="#ctx0" brushRef="#br0" timeOffset="69106.22">19007 14769 15 0,'-13'0'27'0,"1"2"-11"16,-5-1 2-16,2 7 2 0,-3-3-4 15,-1 3-4-15,-1 2-8 0,-2 3-2 16,4 0 0-16,1 3-1 0,2-3-1 0,1 1 2 16,4-2-8-16,5-7-43 0</inkml:trace>
  <inkml:trace contextRef="#ctx0" brushRef="#br0" timeOffset="78017.97">21384 10204 79 0,'0'0'32'16,"3"-6"2"-16,6 1 1 0,-1 1-7 15,4-1 0-15,1-1-5 0,1 5-3 16,6-6-6-16,-2 2 0 0,2 1-5 16,2-4-4-16,-2 3 1 0,4 1-3 15,-2-3 0-15,3 4-1 0,2 0 1 16,0-3-1-16,0 1-1 0,1 1-1 16,-1-2 1-16,3 2-1 0,-6-5 1 15,1 1 0-15,-2 2-1 0,1-4-3 16,-4 3-15-16,-1-4-18 0,-4 1-17 15,3 4-35-15,1 2-58 0</inkml:trace>
  <inkml:trace contextRef="#ctx0" brushRef="#br0" timeOffset="83202.08">22643 11093 77 0,'0'-5'172'0,"0"1"-124"15,0-4-10-15,6 2-3 0,7 0 4 0,5 1-2 16,3-1 1-16,7 4-5 0,4-1-6 16,0 0-4-16,8 3-2 0,1 0-3 15,-3 0-5-15,9 0-3 0,-1 4-2 16,-1 3-1-16,-1-3-3 15,-1 0 0-15,-4 2-2 0,1 0 0 0,-6 1-1 16,-2-2-1-16,-5 0-1 0,-6-3-5 16,1 1-11-16,-7 0-16 0,-1-1-26 15,-6 0-26-15,-6 3-83 0</inkml:trace>
  <inkml:trace contextRef="#ctx0" brushRef="#br0" timeOffset="86229.59">27759 11190 2 0,'-1'0'25'0,"1"0"44"15,0 2-32-15,0-2 2 0,0 0-4 16,0 0 0-16,0 0-5 0,0 1-7 0,0 0 2 16,0-1 1-16,1 2-8 0,8-1 2 15,-3-1-5-15,6 0 2 0,0 2-2 16,5-2 0-16,0 1-2 15,1-1-3-15,1 0-1 0,2 0-2 0,3 0-3 16,1 0 0-16,2 0 0 0,0 0-1 16,1-3-2-16,-1 0 0 0,2-2 0 15,-2 2 0-15,0-1 0 0,-2-1-1 16,-2 2-2-16,1 0-4 0,-4 0-19 16,-5 1-24-16,-2-1-39 0,1 3-67 0</inkml:trace>
  <inkml:trace contextRef="#ctx0" brushRef="#br0" timeOffset="86990.47">28917 11761 10 0,'0'0'70'16,"0"0"-23"-16,-2 0 5 0,2 0-10 16,0 0-10-16,0 0-7 0,0 0-1 15,0 0 5-15,0 0 3 0,8 0-1 16,4 0 1-16,3 0-7 0,7 0-6 0,3 0-4 15,2 0-4-15,5 0-1 0,-2 0-3 16,0 0-1-16,-3 0 0 0,4-5-3 16,-3 5-2-16,-1 0 0 0,-2 0 1 15,-3 0-2-15,0 0 0 0,-7 0-1 16,5 1 1-16,-6 2-2 0,-4-3-7 16,3 2-10-16,-5 0-14 0,-4-2-23 15,-4 4-39-15,0 2-53 0</inkml:trace>
  <inkml:trace contextRef="#ctx0" brushRef="#br0" timeOffset="100165.7">15598 11770 11 0,'0'0'-1'16,"0"0"7"-16,0 0 18 0,0 0 9 15,0 0-14-15,3 0-8 0,-3-2-3 0,0 1 0 16,4 1-2-16,-4 0-1 0,1 0 1 16,1 0-1-16,-2-2 5 0,0 2 2 15,2 0 0-15,-2-1-3 0,0 1-1 16,0 0-2-16,0-2 2 0,0 2-1 15,0 0 0-15,0 0 1 0,0 0 0 0,0 0 0 16,0 0-2-16,1 0 0 16,-1 0 2-16,0 0-1 0,0 0 0 15,0 0 1-15,0 0 4 0,0 0 1 16,0 0-3-16,0 0 2 0,2-1-6 0,0-4-2 16,-1 3 1-16,1-1 1 0,0-1-1 15,-1 1-1-15,-1 0 3 0,2-1 0 16,0 1 0-16,3 0-1 0,-2-2-4 15,0 2 2-15,1 0 1 0,-2 0-1 16,1 2-1-16,-1-2 0 0,-2-1 0 0,3 2 1 16,0-2-3-16,-3 1 3 0,4 0-2 15,-4-2-1-15,1 2 2 0,4 2 0 16,-5-1-2-16,2 1 2 16,1-2-1-16,-1-1-1 0,0 2 1 0,3-2-1 15,-4-3 1-15,3 6-1 0,-2-6 0 16,1 2-1-16,0 3 2 0,-1-6 1 15,0 4-1-15,6 0 3 0,-5-2-4 16,1 1 2-16,-1 2 1 0,0-4-1 16,-1 2-1-16,0 3 0 0,-1-7-3 0,4 8 2 15,1-2 0-15,-1-1-1 0,0 2 2 16,-4-1-2-16,3-1 0 0,1 4 0 16,-4-3 0-16,1 0 0 15,1 1 1-15,1-1-1 0,-3 0 1 0,3 2 0 16,-4-2 0-16,3 2-1 0,1 1 0 15,-3-5 1-15,1 2-1 0,0 2 1 16,-2-2-1-16,5 0 0 0,-5 0 1 16,3-2-1-16,-1 2 1 0,1 0-1 15,-1 0 1-15,4 2-1 0,-2-5 1 16,1 3-1-16,-2 1 2 0,-1-4 1 0,-2 3-1 16,2 2-2-16,-2-3 2 0,0 2 0 15,3 2 0-15,0-3-1 0,-1 3-1 16,0 0 0-16,-2-3 1 0,1 2-1 15,1 0-1-15,0-1 2 0,1 1-2 16,-1-1 1-16,-1 1 0 0,1-1 0 16,1 1 1-16,2-3 0 0,-1 1-1 15,-1 0 1-15,0-1 1 0,1 0-1 16,-1-1 0-16,-3-2-1 0,4 4 1 16,-1-3 0-16,-1 3 0 0,1 1 1 0,-1 0-1 15,1-1 0-15,-1 1-1 0,1-1-1 16,-1 2 1-16,-1-2 1 0,1 0-1 15,1 0 0-15,-1-1 1 0,-2 0 0 16,2 4 0-16,-2-4 0 0,3 1-1 16,2 3 1-16,0-6-1 0,2 3 1 0,-2 1-1 15,2-7 0-15,-2 4 0 16,-2 0 0-16,6-2 1 0,-3 1 0 16,-2 1-1-16,-1 1 1 0,4 2 2 15,-6 0-1-15,1-3-1 0,1 4 3 0,1-2-1 16,-3 0 0-16,1 2-1 0,0-4 1 15,-1 2-2-15,1 1 1 0,3-1-2 16,-3 0 1-16,1 0-1 0,1-1 1 16,1 1-1-16,-2-1 1 0,4 0-1 15,-4-1 1-15,0-1-1 0,2 0 1 0,0 3-1 16,-1-1 0-16,3 1 0 0,-4 1 0 16,0 1 0-16,1-2 0 0,-1 3 0 15,-1-1 0-15,4-3 0 16,-2 2 0-16,1 0 0 0,0-4 1 0,0 1-1 15,2-2 2-15,-1 3-4 0,3-3 2 16,-4 2 0-16,3 0 2 0,-1 1-2 16,-4 0 1-16,1 1-1 0,2-2 0 15,-4 0 0-15,5 1 0 0,-4-2 0 16,2 3 0-16,2 0 0 0,-2-1 0 16,0 0 0-16,2 0 1 0,-1-2-1 0,-1 3 0 15,4-2 1-15,-6-3 0 0,7 1-1 16,0-2 2-16,-3 0-2 0,6-1 1 15,3-1 1-15,-3 0 0 16,4-2 0-16,-5 3 0 0,-4 3-1 0,-1 1 1 16,-4 3-2-16,-1-2 1 0,1 1 1 15,0-1-2-15,2 3 1 0,-1-3-1 16,1 2 1-16,-2 2-1 0,1-1 1 16,-4 1 0-16,3-3 0 0,0 2 0 15,-3-3 1-15,4 2 0 0,-3 0 0 0,1 0 2 16,1 1-2-16,2-1-1 0,-3-2-1 15,10 1 1-15,-4-4 0 0,-1-1 0 16,5 4 0-16,-6-3 0 0,-2 2-1 16,4 1 1-16,-4 3-1 0,2-3 1 15,-1 2 0-15,4 0 0 0,-3-1 0 0,-1 1 0 16,-1-2 0-16,-3 2 0 0,6 0-1 16,-7 0 2-16,4 3 1 15,-3-1 0-15,-1 0 1 0,2 1-1 16,-2 0-1-16,0 0 0 0,0 0-2 0,0 0 0 15,0 0 1-15,0 0 0 0,0 0 0 16,0-3 0-16,5 1 1 0,0-1-2 16,2-1 1-16,1 0 1 0,-1-4-1 15,1 0 0-15,2 1 1 0,-1 0-2 16,7-2 3-16,0 0-2 0,-6 0 0 0,-2 4-1 16,-1-1 1-16,-4 5-2 0,4-1 2 15,-5 0-1-15,-1 2 1 0,1 0-1 16,-2 0 0-16,0 0-1 15,-2 0 0-15,-8 5-7 0,-2 5-14 0,2 1-30 16,-3-1-32-16,4 4-84 0</inkml:trace>
  <inkml:trace contextRef="#ctx0" brushRef="#br0" timeOffset="101767.62">16609 10839 7 0,'-3'-2'17'0,"1"0"29"15,0 2-23-15,-1-4-3 0,3 4-1 0,-2-1 1 16,0-1-2-16,2 2 1 0,0 0-1 15,0-1-2-15,0 1 8 0,-1-1-3 16,1-1-4-16,-2 1 0 0,0-1 0 16,2 1-3-16,0 1-2 0,-3-2-1 15,3 2-1-15,0 0-1 0,0 0-2 16,0 0 0-16,0 0-2 0,0 0-1 16,0 0 4-16,0 2 4 0,0 2-3 15,0 2 0-15,0-1 0 0,0 2-2 16,3 2 1-16,1 0-2 0,-1-1 1 15,2 2-1-15,-3-2 0 0,1 1-2 0,-1 2 0 16,-2-2 2-16,3-1-2 0,-3 0 1 16,4 2 0-16,-1 2 1 0,-1 0 1 15,-1 0-3-15,3 5 0 0,-4-7 3 16,0 2-2-16,1 1 0 0,-1-4 0 16,0 2 0-16,0 0 0 0,0-2-1 15,2 2 1-15,0 0 0 0,-2-1-4 16,1 4 2-16,1-2 0 0,0 0 0 15,1-1 1-15,-1-2-3 0,-2 0 1 16,2 0 0-16,-2 0-1 0,0-1 0 0,0 1-1 16,0-1 1-16,0 1 1 0,3-1-1 15,-1 2 0-15,3 0-1 0,-4-3 1 16,-1 0 0-16,2 3-1 0,-2-4-1 16,0-1 3-16,3 1-2 0,-3 0 2 15,4-1 1-15,-1 2 1 0,-3-1 0 16,0 0 1-16,3 1-2 0,-3-2 0 15,0 1 0-15,0 0 1 0,0-2-1 16,0 2-1-16,0 2 0 0,0-4-2 16,0 5 2-16,2-2-2 0,-2-1 1 0,2 3 0 15,-1-1 0-15,-1-3 0 0,2 6 0 16,0-5-1-16,-2 0 0 0,1 1 1 16,-1 0-1-16,0 1 1 0,2 1 0 15,-2-2-1-15,2 0 0 0,0 4 1 16,-2-4-1-16,0 2 0 0,0 1 2 0,0-5-2 15,0 4 0-15,0-2 1 0,0-1-2 16,0 2 1-16,0-1 0 16,0 0 1-16,0 1 0 0,0-2-1 15,0-1 1-15,0 0-2 0,0 0 2 0,0-1-1 16,0 3 0-16,0-2 0 0,0 3 1 16,0-3-1-16,0-2 0 0,0 3 0 15,0 1 0-15,0-3 1 0,0 2-1 16,0-1 1-16,0-2-1 0,0 4 0 15,0-1 0-15,0-1 0 0,0 4 0 16,0-5 1-16,0 4-1 0,0 0 0 0,0-3 0 16,0 1 0-16,0 1 1 0,0-4-1 15,0 5 1-15,0 0-1 16,0-8 0-16,0 5 0 0,0 0 0 16,0-3 0-16,0 4 0 0,0 1 0 0,0-4 0 15,0 1 1-15,0-1-2 0,0-2 2 16,0 7-1-16,0-4 0 0,0 1 0 15,0 4 1-15,-2-5-1 0,0 0 0 16,2 2 0-16,0-5 0 0,0 2 0 16,0 3 0-16,-2-5 0 0,2 3 0 0,0-1 0 15,0-3 0-15,0 6 0 0,0-3 0 16,0 0 0-16,0 3 0 0,0-3 0 16,0 0 1-16,0 3-1 0,0-5 0 15,0 4 1-15,0 0-1 0,0-2 0 16,0 0 0-16,0 5 0 0,0-5 0 15,0 4 0-15,0-1 1 0,0-3-1 16,0 1-1-16,0 0 2 0,0-2-2 16,0 0 2-16,0 0-2 0,0-1 2 15,0 2-2-15,0 0 2 0,0-2-1 0,0 2 0 16,0-1 0-16,0-1 0 0,0 1 0 16,0-2 0-16,0 0 0 0,0 1 0 15,-3-1-1-15,-4 3 1 0,-6 2-1 16,3-5-20-16,3 3-43 0,-3-3-30 15,3 0-79-15</inkml:trace>
  <inkml:trace contextRef="#ctx0" brushRef="#br0" timeOffset="102954">16537 11571 54 0,'0'0'48'16,"0"-3"-27"-16,0 3 0 0,1-2 3 16,4 2-5-16,0 0-8 0,-3 0 1 15,3 0 6-15,-1 6 9 0,-3-1-3 0,-1 4-3 16,4-2-1-16,-4 0 2 0,3 4-1 15,-3-2-2-15,0-1-5 0,0 5-3 16,0-2 1-16,0 1 1 0,0 2-1 16,0-1-4-16,2 2-1 0,-1 1 0 15,1-4-2-15,0 1 1 0,-1 2 0 0,-1-6-3 16,2 4 3-16,0-1-2 0,-2-3 0 16,1 2 2-16,1 1 0 0,0-7-1 15,-1 8-1-15,1-5 3 16,1-1-6-16,-1 4 3 0,-2-6-1 0,0 3-1 15,2 2 1-15,-2-1-3 0,0-2 1 16,1 4-1-16,-1-5 1 0,4 1 0 16,-4 0 0-16,3 1 1 0,-1 3-2 15,0-3 0-15,-1 2 1 0,1-2 0 16,-2 2-1-16,0-1 2 0,3 3-1 0,-3 1 4 16,0 1 6-16,0 5 6 0,0-5-4 15,0 0-4-15,0 3-2 0,0-6-2 16,0 3-1-16,-1 1 0 0,-1-2-1 15,2 5 1-15,0 1-2 0,-3-2 2 16,3 2 4-16,0-1-6 0,-2-4 2 16,2 3 0-16,0-3-2 0,-5-1 2 15,5 4-1-15,-2 0 2 0,-1-3-3 16,3 3 2-16,0-3 0 0,-2-1 1 16,2 1-1-16,-2-3 0 0,-1 2 0 0,3-2-2 15,-3-1 3-15,3-1-3 0,0-1 1 16,0-1-2-16,0 2-1 0,0 2 2 15,0-1-2-15,0 0 2 0,0 1-1 16,0-2 0-16,0 1-1 0,0-1 1 16,0 0-1-16,0 1 0 0,0 0 1 0,0-2-1 15,0 5 1-15,0-2-1 0,0 1 1 16,0 4 5-16,0-3-10 16,0 4 1-16,0-3 1 0,0-2 1 15,0 3 1-15,0-5-1 0,0 6 2 0,0-4 0 16,0 1-1-16,0-2 0 0,0 2 1 15,0-2-1-15,0 2 1 0,0 0-1 16,0-3 1-16,0 1 0 0,0 3 0 16,0-4 1-16,0 7-2 0,0-3 0 15,0 2 1-15,0-1 0 0,0 2 0 16,0-4 0-16,0 1-1 0,0-3 0 0,0-1 0 16,0 3 0-16,0-5 0 15,0 2 0-15,0 4 1 0,0-4 0 16,0 3-1-16,0 1 1 0,0-4 0 15,0 4-1-15,0-1 1 0,0-2-1 0,0 2 0 16,0-2 1-16,0 3-1 0,0 2 0 16,0 1 2-16,0-1-2 0,0 3 1 15,0-2-1-15,0 0 0 0,3 0 1 16,-3-3-1-16,0-2-1 0,5 3 1 16,-5-5 0-16,0 5 0 0,0 0 0 0,0-5 1 15,0 5-1-15,0-2 1 0,0 1-1 16,0-1 2-16,0-1-2 15,0-3 0-15,3 1 0 0,-3-3-1 16,0 4 2-16,2 2-1 0,-2-2 0 0,0 5 0 16,2 2 1-16,-2-1-1 0,2 4 0 15,-1-1 0-15,-1-4 1 0,2 2 0 16,0-1-1-16,-2 1 0 0,1 2 0 16,1 3 1-16,-2-2-1 0,7 3 1 15,-6-3-1-15,-1 5 0 0,5-1 1 0,-5-1 0 16,2-7-1-16,1 0 1 0,-3-5-1 15,0-3 0-15,0-5 0 0,0-2 0 16,0-2-1-16,0 0 2 0,0 0 1 16,0-6-5-16,0-2-12 0,0-5-20 15,-5-2-25-15,-1 2-35 0,-1 0-47 16,7 3-244-16</inkml:trace>
  <inkml:trace contextRef="#ctx0" brushRef="#br0" timeOffset="103989.55">15653 14903 16 0,'0'0'7'16,"0"-5"69"-16,0 2-40 0,0 3-1 16,0-3-9-16,0 3 2 0,0 0 2 15,-3-4 0-15,3 4-5 0,0-2-6 16,0-2-5-16,0 4-2 0,3-4 0 15,2-2 0-15,0 2-2 0,0-1-1 0,4-1 0 16,-1 0 0-16,1-4 0 0,1-1-2 16,1-2-2-16,-1-1-1 0,4 4-1 15,-1-3-1-15,1-4-2 0,4 3 0 16,-1-6 1-16,0-2-1 0,3-2 0 16,-2-2 0-16,1-2-1 0,-1 1 1 0,-1 2-3 15,2-1-1-15,-2 6-2 16,-2-2 3-16,3 1-1 0,-3 2 2 15,-1 0 1-15,2 2-2 0,-2 1 3 16,-4-2-3-16,0 2 1 0,3-1 0 0,-2 3 2 16,4 0 0-16,-5 1-1 0,0-1 1 15,2 3 0-15,1-2-1 0,-1-1 0 16,3 1-1-16,-5-2 0 0,3-1 2 16,-3-1-2-16,4 0 1 0,-4 0 0 15,5 6 1-15,-8-3 0 0,8 2 0 16,-7 1 0-16,6-3 0 0,-2 1 0 0,-2 1 0 15,-2-1 0-15,4-1 0 16,-4 1-2-16,1 0 2 0,2-1 0 16,-2 1 0-16,-3 2 2 0,6 0-4 15,-5-1 2-15,0-2 2 0,3 3-4 0,-2-4 4 16,2 0-2-16,-1 0 0 0,-3-1 0 16,8 1 0-16,-3 2 0 0,1-1-2 15,2 4 2-15,-3 1 0 0,-4 1 0 16,3 1 0-16,-6 0 0 0,-3 1 0 15,6 2 2-15,-4-2-2 0,1-1-2 0,4 0 4 16,-3 0-2-16,5 1 0 0,0-2 0 16,-3 2 0-16,0 1 0 0,-1 2 0 15,-2-3 0-15,-1 3 0 16,2 0 0-16,-3-2 0 0,1 5-2 0,-1 0 1 16,-2 0-1-16,0 0-23 0,0 4-57 15,0 0-28-15,0 3-61 0</inkml:trace>
  <inkml:trace contextRef="#ctx0" brushRef="#br0" timeOffset="105915.93">15561 11833 10 0,'0'0'1'0,"0"-3"51"0,0 1-18 16,0 2-5-16,0-5-4 0,0 1 1 0,0 4-2 15,-2-4 2-15,2 3-3 16,0-1-8-16,0 1-1 0,0 1 0 16,0 0 2-16,2-2-5 0,0 2 0 15,-1 0-1-15,-1 0-2 0,0 0 1 0,0 0 1 16,0 3-1-16,0 7 0 0,0-2-1 15,2 1 2-15,0 5-4 0,-1-3-1 16,-1 2-2-16,4 5 2 0,-3-3 2 16,-1 0-1-16,7 5-1 0,-5-4 0 15,1 2-2-15,5 2 1 0,-4-2 1 0,3 3-1 16,-1 2-1-16,-1-2-1 0,0 3 2 16,2-3-2-16,-2-2 2 0,0 3-2 15,-1-3 1-15,1 0-1 16,-2 5 1-16,0 0-3 0,1-1 2 0,-1 4 0 15,-1-3-1-15,-1 1 0 0,-1-1-1 16,0-2 0-16,0 0 0 0,0 2 2 16,0-4-2-16,0 4 1 0,0 2 0 15,0-1 1-15,0 0-2 0,0-2 0 16,0 0 0-16,0-1 1 0,0-1 2 0,2-1-7 16,-2 0 1-16,0-3 2 0,0 1-1 15,0-5 2-15,0 1 0 0,-2-1 0 16,2-2-1-16,-3-1 1 0,3 3 1 15,0-2-2-15,0-1 1 0,0 4 0 16,0-1 0-16,0 0 0 0,0 2 0 16,-2-2-1-16,-1 4 0 0,1-3-1 15,2 0 1-15,-3 2 0 0,3-1 1 16,-2 1-1-16,1 1 0 0,-1 0-2 16,-1-3 0-16,-1 0-1 0,1 3 3 0,1-6-4 15,2 3 0-15,0-1-1 0,0-3-3 16,0 4 3-16,0-5 0 0,0-1-3 15,0 5 3-15,0-5 4 0,0 2-3 16,0 3 2-16,0-3 2 0,0 5 0 16,0 1-2-16,0 1 1 0,0 3-1 0,3 5-1 15,-1-1 4-15,2 4 0 16,-3-1 0-16,-1-3 0 0,2-1 0 16,-2 1 0-16,0-3 0 0,0 1 0 15,0-3 0-15,0 2 0 0,0 2 0 16,0-2 0-16,2 3 0 0,1 0 0 0,0 0-1 15,-3 2-1-15,0 2 2 0,0 2 0 16,0 1 0-16,0 1 0 0,2 2-1 16,3 4 1-16,2 1 0 0,-4-3 0 15,7 4-1-15,-3-1 2 0,0 1-2 16,-4 0 2-16,4-3-1 0,-6 2 1 0,1-4-1 16,0-4 2-16,1 0-2 0,0-5 0 15,1-5 1-15,2 3-1 0,-2-1 0 16,-2-1 1-16,3-2 0 15,-4 0 1-15,3-2-1 0,-3-1-1 0,1 0 1 16,3-4 1-16,-3 2-2 0,-1-2 2 16,1-1 0-16,-2 2-1 0,0-6 1 15,0-1-1-15,0-1 0 0,0-2 0 16,0-1 0-16,0 0 1 0,0 0-1 16,-2 2-2-16,-1 4 1 0,-2-1 0 0,3 4 0 15,-3-4 0-15,0 3 0 0,0-1 1 16,-3-1-1-16,6-3 0 0,-3 2 1 15,0-3-1-15,2 0 0 0,1 0 1 16,0-2-1-16,-1 0 0 0,1 5 0 16,1-5 0-16,1 3 0 0,-2 0 0 15,2-2 0-15,0 2 0 0,-2-1-1 16,2-1 1-16,-1 2-1 0,1 0 0 16,0-2 1-16,0 4 0 0,0-3 1 15,0-1-1-15,0 0-1 0,0-1-2 0,0 0-1 16,0 0-2-16,-2-3-1 0,-1 0-6 15,3 1-7-15,-4-1-14 0,2 0-24 16,-3 0-35-16,2 0-21 0</inkml:trace>
  <inkml:trace contextRef="#ctx0" brushRef="#br0" timeOffset="108357.48">28280 11307 4 0,'3'0'4'15,"-3"0"-3"-15,0 0 0 0,0 0 17 0,0 0 7 16,0 0-11-16,4 0-7 0,-4 0-1 15,0 0 8-15,0 0-1 0,0 0-1 16,0 0 5-16,0 0-1 0,0 0 0 16,0 0-3-16,0 0 1 0,-4 0-2 15,1 0-4-15,3 0-1 0,-5 3 2 0,5 3-2 16,-5-2 0-16,0-1-1 0,2 5 0 16,-4-3 1-16,2 0 1 0,-2 3-1 15,-1-4-1-15,-1 4-1 16,4 2 0-16,-5-3 0 0,2 6 1 0,-1-2 2 15,-4-1-2-15,5 3-1 0,-4 0 0 16,0-5-2-16,0 5-2 0,2 0 4 16,-3-5-2-16,4 6-1 0,-1-1 0 15,-1-1 0-15,2 4-2 0,-6-3 2 16,5 0-1-16,-4 0 1 0,3-3-1 0,-3 3 0 16,6 1-1-16,-7-2 1 0,5-1-1 15,-4 5 0-15,3-8 1 0,0 3 0 16,6-4-2-16,-1 0 2 0,1-1-2 15,-2 0 2-15,4-2-1 0,1 0 0 16,0-1 0-16,-1-2 0 0,1 2 0 0,2-3 1 16,-2 0-1-16,2 0 1 15,0 0 2-15,0 0-3 0,0 0 2 16,0 0 2-16,0 0-3 0,0 0-5 16,0-3-5-16,0 1-24 0,0-1-41 15,0-2-34-15</inkml:trace>
  <inkml:trace contextRef="#ctx0" brushRef="#br0" timeOffset="109474.83">28277 11341 7 0,'1'0'4'0,"3"0"18"16,-3 0 18-16,3 3-17 0,-3 2-12 15,-1-3-2-15,0 4-1 0,2 2 4 16,-2-3-4-16,0 2 3 0,0 0 2 16,0 0-2-16,2 1-6 0,-2 1 0 15,0-1-1-15,0 4 3 0,0-2-3 16,0-2-2-16,0 3 0 0,0-2-3 16,0 1 3-16,1 1 0 0,-1-3 0 15,0 1-1-15,0 1 0 0,0-2 0 16,0 4 1-16,0 0 0 0,0-3 0 15,0 1 4-15,0-1-3 0,0-3 1 0,0 3-2 16,0-2-1-16,0-1 1 0,0 3 0 16,0-2-1-16,0 2 0 0,0 2 0 15,0-2 0-15,0 4 0 0,0-2 0 16,0-3 0-16,0 4 0 0,0-1-1 16,0-3 1-16,0 2 1 0,0 1 0 0,0-1-1 15,0 3 0-15,0-2 0 16,0-1 0-16,0 6 1 0,0-8 4 15,0 2-2-15,0-1-3 0,0-2-1 16,0 0 1-16,0 3-1 0,0-4 1 0,0 5 0 16,0 2-1-16,0-5 2 0,0 5-3 15,0-5 2-15,0-1-1 0,2 4 0 16,-2-5 0-16,0 1 1 0,0 3-1 16,0-2 0-16,0 1 1 0,0 1-1 15,0 1-1-15,2-1 1 0,-1 6 0 0,-1-8 1 16,0 2-1-16,0-1 0 0,0-1 2 15,0 1-2-15,0-1 0 0,0-1 0 16,0 7 0-16,0-4 1 0,0 1-1 16,0-1 0-16,2-3 0 0,2-2 0 15,-1 3 0-15,0-4 0 0,-1-1 0 16,0 1 0-16,-2-1 0 0,0 0 1 16,1 1-1-16,1-2 0 0,0 2 1 15,-1 3-1-15,1-6 0 0,-2 5 0 16,2 0 1-16,-1-3-1 0,1 2 1 0,0 2-1 15,-1-1 0-15,4 1 0 0,-3 0 0 16,1-1 0-16,3 4 0 0,-6-2 0 16,1-1 0-16,1 4 0 0,0-2 0 15,-2-5-1-15,1 3 1 0,1-1-2 16,0 1-3-16,1 1-9 0,-3-2-10 16,0 4-18-16,0 0-52 0</inkml:trace>
  <inkml:trace contextRef="#ctx0" brushRef="#br0" timeOffset="110557.7">27961 11723 3 0,'0'-1'7'0,"0"1"-3"0,2 0 9 16,-2 0 12-16,0 0-2 0,1 0-5 0,1 0-5 16,0 4-2-16,-1 1 2 0,3 0-2 15,-1 3 1-15,-1-2 1 0,-1 1-1 16,3 4 0-16,-1-4-4 0,-1 2 2 16,3 5-3-16,0-4 0 0,0 1 2 15,2 3-2-15,-6-1 1 0,6 2 2 16,-2 0-2-16,-2-3 0 0,1 3-3 15,-3-1 0-15,-1-4 1 0,2 2-1 16,3 1 2-16,-1 0-3 0,1 2-1 16,-4-2-1-16,3 2 1 0,-1-2-2 15,-1 3 0-15,-1-2-1 0,-1 0 1 0,0-1-1 16,4-2 1-16,-3 6 0 0,-1-6 1 16,0 5-1-16,0-2-1 0,0 0 4 15,0 0-2-15,0-2 0 0,0 0 0 16,0-2 1-16,0 0-1 0,0 1-3 15,0 2 2-15,0 0 2 0,0 0-3 16,0 2 0-16,0-4 1 0,0 1-1 16,0 2 0-16,0-4 1 0,0-2-2 15,0 3 2-15,0-5-1 0,0 4 0 16,0 0 0-16,0-2 0 0,0 1 0 0,2-2 0 16,0 3 1-16,3-2-1 0,-5 1 0 15,0 1 0-15,0 0 0 0,0 0 1 16,0-2-1-16,0 3 0 0,0-1 0 15,0 0 0-15,0 4 0 0,0-4 0 16,1 3 0-16,-1-2 0 0,0-1 0 0,0 4 0 16,0-4 0-16,0 0 0 0,0 1 0 15,0-1 0-15,0-1 0 0,0 2 0 16,0-1 4-16,0 1-7 0,2-2 2 16,-2-2-1-16,2 0 1 0,1-4 1 15,-3 0-1-15,0-2 1 0,0-1 0 16,0 0-2-16,0 0 2 0,2 0 0 15,-2 0 2-15,5 0-1 0,-3-1 0 16,-1-4-3-16,4 0-8 0,-5-2-16 16,4-1-16-16,-3 0-31 0,-1 1-26 0</inkml:trace>
  <inkml:trace contextRef="#ctx0" brushRef="#br0" timeOffset="111057.57">28455 12325 13 0,'0'0'11'15,"0"0"59"-15,0 0-34 0,0 3-8 16,0 1-2-16,-9 1 4 0,6 0-7 15,-2 3-2-15,-2 1-3 0,-1-2 6 16,4 4-4-16,-4-1-8 0,0 2-1 16,-1 0 2-16,1 1 2 0,-2 4-1 15,3-1-1-15,-6 2-1 0,3-1-4 0,-6 1-3 16,5-2 1-16,-4 2-2 0,3 2 1 16,-3-3-2-16,5 1-1 15,-4-3-1-15,7 1 0 0,1-3 1 0,-4-2-5 16,5 2 0-16,-4-3 3 0,-3 0-1 15,7-2 0-15,-3-3-6 0,-2 1-2 16,7-1-7-16,-4-1-5 0,2 0-12 16,1 1-21-16,-1-4-34 0,2 2-44 15</inkml:trace>
  <inkml:trace contextRef="#ctx0" brushRef="#br0" timeOffset="113890.94">15351 11872 3 0,'0'4'40'0,"0"-4"-23"15,2 1-6-15,-1-1 10 0,3 0 10 16,9-5-1-16,4-11-13 0,6-1-7 16,9-4-6-16,5-6-1 0,9 1-1 0,6-5-1 15,1-3 0-15,3 3-1 0,-2-4 0 16,-4 1-6-16,4 5-14 0,-6-3-35 15</inkml:trace>
  <inkml:trace contextRef="#ctx0" brushRef="#br0" timeOffset="114229.03">16451 11146 2 0,'0'0'6'0,"0"3"-1"0,0-2 16 0,0 2-14 16,0 0 0-16,2-3-2 15,4 2-4-15,-4-2 4 0,1 0 2 0,-3 0-3 16,0 0-1-16,2 0-2 0,-2 0 1 16,0-2-1-16,0-1-1 0,0-1 0 15,0 1 0-15,0 0 0 0,0-1-1 16,0-1-1-16,0 0-8 0,0-2-4 16,0-3-3-16,2 2-6 0</inkml:trace>
  <inkml:trace contextRef="#ctx0" brushRef="#br0" timeOffset="116549.21">14451 10106 213 0,'-15'4'65'15,"-1"1"-11"-15,3-4-18 0,-2-1 6 16,0 0 10-16,-5-1-2 0,-2-8-15 0,-2-1-9 16,-1-4-5-16,2 0 2 0,-3-2-3 15,3-1 0-15,-1-5-6 0,3-4-5 16,-5-8 0-16,3-3 1 0,-1-8-2 15,1-1 1-15,3-7 1 0,1-3-10 16,7-8 2-16,2-6 0 0,7-9-2 16,1-8 0-16,2 2 0 0,2-4 0 0,11 0 0 15,3 5-1-15,2-3-1 16,4 8-1-16,-4 6-2 0,4 3-2 16,2 7 1-16,-1 6-1 0,1 9 1 15,3 9 0-15,-4 9 0 0,-3 9 3 0,-5 10-4 16,-5 3-8-16,-8 7 0 0,-2 1 1 15,0 4-1-15,0 13-8 0,0 6-11 16,-3-1-14-16,-4 10-27 0,2-1-37 16,-3-2-45-16</inkml:trace>
  <inkml:trace contextRef="#ctx0" brushRef="#br0" timeOffset="116834.38">14012 8738 163 0,'0'-12'59'0,"0"2"-2"16,0-6-13-16,10-2 1 0,4 5-7 15,4-2-5-15,4-2-10 0,3 6-4 16,2-4-5-16,5 3-2 0,0 4-4 0,2-1-2 16,-1 2 1-16,-4 7-5 0,-2-1 2 15,-9 1 0-15,-6 0 3 0,-7 6 3 16,2 6 2-16,-6 4 3 0,1 5 2 15,-2 4-3-15,0 2 0 0,0-1-1 16,0 3-4-16,0-2-4 0,0 2-1 16,0-3-1-16,3-3-3 0,1-2 1 15,2 2-2-15,5-5-21 0,0-1-33 16,4 4-50-16,-6-3-159 0</inkml:trace>
  <inkml:trace contextRef="#ctx0" brushRef="#br0" timeOffset="122203.38">15650 11681 6 0,'0'-2'4'0,"0"2"-3"16,0 0 1-16,0 0 0 0,0 0 0 16,0 0-2-16,0 0 2 0,0 0 2 0,0 0 3 15,0 0 6-15,0 0-3 0,0-1-9 16,0 1 5-16,0-2 1 0,-3-1-3 16,3 3-1-16,-2 0 1 0,-1 0-1 15,1 0-3-15,-3 0 2 0,3 0-1 16,2 0 0-16,0 0-1 0,0 0 1 15,0-1 1-15,0-6 1 0,2 4 2 16,6-5-5-16,4-5 5 0,10-1 0 16,3-3-2-16,5-6-2 0,0 2-1 15,-3-2-1-15,-1-2-8 0,-3 0-15 0,9-4-32 16</inkml:trace>
  <inkml:trace contextRef="#ctx0" brushRef="#br0" timeOffset="122847.12">16730 12609 12 0,'-9'76'4'0,"3"-2"-4"0,-4-5-1 16,1-3-1-16,6 0 0 0,1-3 1 16,2-2-8-16</inkml:trace>
  <inkml:trace contextRef="#ctx0" brushRef="#br0" timeOffset="124095.36">15608 14523 0 0,'0'0'0'0,"0"0"6"0,0 2 14 0,0 7 7 16,0 4-13-16,0 0 0 0,0 5-6 16,0 0-1-16,0 0-6 0,0 4 1 15,0-1-2-15,0-1 0 0,0 4 0 16,0-1-5-16,0-1-13 0,0 1-19 16</inkml:trace>
  <inkml:trace contextRef="#ctx0" brushRef="#br0" timeOffset="124329.78">15630 14824 48 0,'23'-10'19'0,"8"1"6"15,4-6-8-15,3 0-6 0,-1-1-3 16,0-3-4-16,-5-2-4 0,3 2 1 16,-4-4 1-16,-3 2-2 0,1-2 1 15,-1-1-2-15,-1 0-2 0,-2 3-10 0,-1-4-18 16,-1 2-37-16</inkml:trace>
  <inkml:trace contextRef="#ctx0" brushRef="#br0" timeOffset="131905.69">27988 11594 7 0,'3'-7'16'16,"0"0"-1"-16,4 4-6 0,0-3-4 0,-5 1-3 15,6 2-1-15,0 1 0 0,1-6-1 16,6 5-2-16,-7-4-2 0,6-1-8 15,-4 2-2-15,-2-4-10 0</inkml:trace>
  <inkml:trace contextRef="#ctx0" brushRef="#br0" timeOffset="132313.35">28250 11350 11 0,'1'0'11'0,"1"0"-5"0,-2-1-1 16,0 1 0-16,0 0-5 0,0 0 2 15,0 0-3-15,0 0 1 0,0 0-2 16,0 0 3-16,0 0-1 0,0 2 1 16,0 3-1-16,0-1 0 0,0-2 0 0,0 1 0 15,0-1 0-15,0 2 0 0,0-1 0 16,0 0 0-16,0 2 0 0,0 1 0 15,0 0 0-15,2 1 0 16,5 0 0-16,-6-3 0 0,4 4-1 0,-1 0 0 16,-1-4-2-16,-3 6-5 0,2-3-1 15,-2 4-6-15</inkml:trace>
  <inkml:trace contextRef="#ctx0" brushRef="#br0" timeOffset="134962.68">28436 12358 14 0,'0'0'21'16,"0"0"3"-16,0 0 5 0,-1 0 0 15,-1 0-8-15,2 0-6 0,-2 0 1 16,2-2 0-16,0 1 0 0,-2-1-4 16,-1 1-1-16,3 1-3 0,0-2-4 15,-2 1-3-15,2 1-1 0,0 0-11 16,0 0-35-16,0 0-30 0</inkml:trace>
  <inkml:trace contextRef="#ctx0" brushRef="#br0" timeOffset="137137.83">13927 8669 2 0,'-2'2'99'0,"2"0"-44"15,-2-2-18-15,1 0-6 0,1 0 10 16,0 0-6-16,0 0-7 0,0 0-2 15,0 0-5-15,6 0-6 0,4 0-1 16,6-3-2-16,-5 2-2 0,4-4 1 0,-1 2-2 16,-1-1 1-16,1-3-4 0,-1 2-1 15,6-5 0-15,-4 0-3 16,5 1 2-16,-2-4-2 0,1 2 0 16,-2-1-1-16,-2-3 1 0,2 0 0 0,-4 3-3 15,0-3 2-15,-1 5 0 0,-2 1 0 16,-5 2 0-16,2 3-1 0,-2 2 1 15,-2 0-1-15,1 2 1 0,-3 0-2 16,-1 0 1-16,0 0-1 0,0 2 2 16,2 4 1-16,0 4 0 0,-2 0-2 0,0 4 4 15,0 2-3-15,0-2 1 0,3 0-1 16,1 3 0-16,-3-4 0 0,1 1 0 16,-2-3-1-16,2-2 1 15,-1-1-2-15,1-1 0 0,-2 0-9 0,2 3-18 16,-2 0-15-16,0-3-37 0,3 2-51 15</inkml:trace>
  <inkml:trace contextRef="#ctx0" brushRef="#br0" timeOffset="138262.11">16246 11016 30 0,'10'-17'4'0,"-1"-4"-4"0,1 7 0 16,3-4 0-16,-4 2 1 0,4 2 0 15,-5-2-1-15,4 2 1 0,-3 4-1 16,-1-4 0-16,2 3 1 0,0 1-2 16,-2-3 2-16,3 5-2 0,-5-1 1 0,3 0 0 15,1 3-1-15,-4-1-2 0,6 0-11 16,-2 2-3-16</inkml:trace>
  <inkml:trace contextRef="#ctx0" brushRef="#br0" timeOffset="156283.11">17286 13374 2 0,'-2'0'15'0,"0"0"49"0,2 0-26 15,0 0 15-15,0 0-8 16,0 0 3-16,0 0 1 0,0 0-13 0,0 0-2 15,0 3-6-15,0-3-2 0,0 0-2 16,0 0 0-16,4 0-2 0,11 0 4 16,10 0 1-16,7-3-7 0,13-3 0 15,12 2-2-15,4-6-5 0,3 6 0 16,1-5-4-16,-1-1-2 0,3 2-1 0,-5-5-3 16,-3 3 0-16,-5 2-3 0,-7-2 1 15,-3 1 0-15,-11 1 0 0,-4 1 0 16,-11 4-2-16,-3 3-2 15,-10 0-10-15,-3 0-22 0,-2 0-19 0,-2 9-36 16,-8 6-87-16</inkml:trace>
  <inkml:trace contextRef="#ctx0" brushRef="#br0" timeOffset="157155.68">20841 14081 236 0,'0'-10'22'0,"0"0"25"15,0 3-20-15,19 1 9 0,1 2 1 16,10 2-4-16,0 1-5 0,7-2-7 16,-1 1-8-16,6-1-1 0,-4 1-6 15,4 2-3-15,2 0-1 0,3 0 0 16,-2 3-2-16,1 1-8 0,-1 2-20 15,-1-3-29-15,-4 0-64 0,4-3-111 16</inkml:trace>
  <inkml:trace contextRef="#ctx0" brushRef="#br0" timeOffset="157532.13">23389 13884 96 0,'9'-4'83'0,"1"-3"-41"0,6 0 5 15,5 0 6-15,11-3 3 0,4 3-7 0,12 1-11 16,-1 0-9-16,8 1-4 0,0-1-10 16,1 2-6-16,1 1-4 0,0-1-2 15,-2 0-1-15,-2 1-1 0,-6 1 1 16,-2 2-10-16,-10 0-19 0,-8 0-20 15,-5 6-22-15,-9 4-53 0,-9-2-98 0</inkml:trace>
  <inkml:trace contextRef="#ctx0" brushRef="#br0" timeOffset="158250.11">26857 13919 204 0,'-8'-8'43'0,"5"4"-7"0,3 0 2 15,0 2 4-15,10 2-8 0,8 0 9 0,4 0-6 16,7 0-3-16,1-1-5 15,8 1-3-15,-1 0-9 0,5 0 0 16,-1 0-6-16,-3 0-3 0,3 0-4 16,4 3 0-16,-1-2-3 0,4 2 1 15,1-2-1-15,-2-1 1 0,-3 0-2 0,-7 0 0 16,-4 0-4-16,1 0-1 0,1 0-2 16,2 2-10-16,-5 3-28 0,-7-2-9 15,-10 0-7-15,-10 0-30 0,-5-2-39 16,0 3 0-16</inkml:trace>
  <inkml:trace contextRef="#ctx0" brushRef="#br0" timeOffset="159701.53">2958 7613 6 0,'-4'56'33'0,"-2"5"-22"0,1 8 1 16,1 6-4-16,3 10-4 0,1 3-3 15,0 2 1-15,0 3-1 0,3 11-2 16,5 11-2-16,2 16-4 0,-3 17 6 0,-2 15 11 16,-5 15 52-16,-17 12 4 0,-13 1-8 15,-12-2-32-15,-2-2-12 16,-3-2-7-16,0-1-2 0,2-3 0 15,5-13-3-15,-2-14-3 0,5-13 4 0,7-12-1 16,1-17-2-16,5-12 0 0,8-11 0 16,2-14-5-16,2-1-6 0,6-7-11 15,6-6-15-15,0-1-19 0,0-14-60 16</inkml:trace>
  <inkml:trace contextRef="#ctx0" brushRef="#br0" timeOffset="160368.63">3028 7320 36 0,'7'2'30'0,"5"-2"10"15,1 0-9-15,7 0-3 0,5 0-3 0,4 0-7 16,8 0-4-16,7 2 0 0,4-1-6 15,13 2-1-15,6 6-3 16,5-2-1-16,7 4-1 0,5-1-1 16,8-3 0-16,14 1 1 0,15-6-2 0,17-2 0 15,25 0 1-15,10 0 1 0,15 0-1 16,17 0-2-16,17 4-2 0,26 2 3 16,19 5-6-16,14 1-8 0,-3 2-9 15,-2 5-16-15,-6 0-23 0</inkml:trace>
  <inkml:trace contextRef="#ctx0" brushRef="#br0" timeOffset="160871.92">9368 7163 74 0,'16'-4'72'0,"7"3"-43"0,2 1 1 16,4 0-4-16,3 0 2 0,-2 0-5 15,5 2-8-15,-1 6-6 0,3-2-2 0,10 1-3 16,7 1 0-16,9-4-4 0,3 2-1 16,-4-2-7-16,-5-2-15 0,-6 4-17 15,-13-4-44-15,-3 2-61 0</inkml:trace>
  <inkml:trace contextRef="#ctx0" brushRef="#br0" timeOffset="161162.08">10264 7214 78 0,'0'0'38'0,"0"0"-1"0,3 0-2 16,-1 3 5-16,3 5 4 0,-2 11-12 16,0 0-8-16,4 9-7 0,-5 8-6 0,0 6-4 15,1 11-2-15,0 9-1 0,-1 12-3 16,5 12 1-16,4 16-1 0,10 13 3 16,9 8 30-16,5 2 5 15,5 2-7-15,2 8-8 0,2 8 1 0,-7 6-12 16,0 2-9-16,-7-7-2 0,-6-12-4 15,-1-8-13-15,-3-19-16 0,0-15-29 16,1-15-46-16,0-20-84 0</inkml:trace>
  <inkml:trace contextRef="#ctx0" brushRef="#br0" timeOffset="162333.63">2949 15842 10 0,'-13'-13'20'0,"1"5"24"0,2 1-30 15,0 1 11-15,5 6-1 0,-5-3-4 0,5 3 0 16,1 0-4-16,3 0-2 0,-1 0-6 15,2 0-4-15,-2 6 5 0,2 4 3 16,0 8 1-16,-5 3 6 0,5 7-4 16,0 8 0-16,-1 2-6 0,1 11-2 15,-2 8-4-15,-1 9 2 0,-2 9-3 16,-2 9 0-16,0 2-2 0,2-1 1 0,3 0 1 16,2-6-2-16,0-6 0 15,2-9-1-15,10-9-1 0,0-11-1 16,-1-9-3-16,-2-6 5 0,1-7-1 0,-2-5 2 15,-1-6-1-15,0-2 0 0,1-3 0 16,-5-1 1-16,4-2-1 0,-5-2 1 16,3-1 0-16,-3 0 1 0,3 0 0 15,-4 0 1-15,3 0-1 0,-3 0 0 16,8 0-2-16,-1 0 1 0,-1 0 0 16,6 0 0-1,2 0 0-15,4 0 0 0,4 0 0 0,4 3 0 0,7 0 1 0,9 3-1 16,8-1 0-16,19 5 0 0,26 7 1 15,18 0 26-15,31 3 1 16,21 1-19-16,19-4-5 0,18 3-3 0,7 5 0 16,5-1-1-16,2 2 0 0,3-1-1 15,8-8-5-15,6 0-9 0,-4-10-21 16,-5-5-53-16,-17-2-94 0</inkml:trace>
  <inkml:trace contextRef="#ctx0" brushRef="#br0" timeOffset="163077.08">10442 15893 130 0,'0'7'105'0,"0"10"-104"0,1 4 3 15,1 10-4-15,0 5-3 0,-2 6 0 16,3 9 3-16,-1 8 1 0,4 10 42 16,1 5-15-16,-2-3-6 0,0-1-17 15,9-5-4-15,-1-4 1 0,4-6 3 16,0-5-3-16,-2-9 0 0,2-6-2 0,-7-8 1 15,-2-7 1-15,-3-4-2 0,-5-4 1 16,2-5-1-16,-2 0-1 0,0-3 1 16,0-1 1-16,0-2 0 0,-4-1-1 15,-2 0-1-15,-3 2 0 0,-4-2 2 16,-1 0-3-16,-1 1 2 0,0 2 0 16,0 1 2-16,-5 2-2 0,0 0 5 15,-5 3 4-15,-6 0 5 0,-6 0 10 16,-6 0-3-16,-9-2 5 0,-7 1 0 15,-10 0-1-15,-10 3-11 0,0-5 1 0,-6 4-9 16,-3-4-2-16,3 3-3 0,2 1-1 16,6-4-2-16,13 1-7 0,12 1-16 15,8-2-22-15,14 4-35 0,3 6-71 16</inkml:trace>
  <inkml:trace contextRef="#ctx0" brushRef="#br0" timeOffset="165630.64">6962 12000 63 0,'-4'-1'25'16,"-2"-4"9"-16,1 5 1 0,1-1 3 16,-3 1-6-16,4 0-14 0,0 0-5 15,-1 4 1-15,4 6 0 0,-1-1-1 16,1 2 0-16,0 7-5 0,0 1 4 0,0 3-2 15,6 9-3-15,-2 2 3 0,4 11-4 16,1 7 1-16,-4 5-2 0,3 11-2 16,-3 7-1-16,-2 3 0 15,4 2-1-15,-2-5 1 0,0-7 1 0,4-7-7 16,-1-8 2-16,2-8 0 0,7-3 0 0,-2-10-1 16,-2-10-3-16,3-3-8 0,-6-12-8 15,-2-3-6-15,-1-3-18 16,-1-6-38-16,-4-5-55 0</inkml:trace>
  <inkml:trace contextRef="#ctx0" brushRef="#br0" timeOffset="166489.67">7007 12083 0 0,'-2'-7'66'0,"-3"-1"-38"0,4-2 1 15,-1 3 14-15,0-2-11 0,2-2 1 16,0 6-6-16,0-3-7 0,10 1-1 0,5 2-6 15,2-2-3-15,5 2 0 0,2 4-2 16,6-2 2-16,2 3-3 0,5 0-1 16,0 0-3-16,10 9 3 0,1-1-2 15,9-1-1-15,14 2-3 0,10-1022 3 16,8 2031 1-16,15-1018-1 0,5 0 1 16,3-7-5-16,6-1 2 0,-7-5 1 15,-5 3-1-15,-9 3 1 0,-15-7-2 16,-8 7 0-16,-10-2 0 0,-15-2 0 15,-11 4 0-15,-12 1 0 0,-11-1-2 0,-5 6 2 16,-8-3 2-16,-2-2-1 0,0 3-1 16,-11 0 0-16,-2-1 0 0,-2 4 0 15,-4 0-1-15,3 0 1 0,1 2 0 16,-4 3 0-16,9 4 0 0,2-4 0 16,1-2 0-16,5 3-2 0,-1 0 1 0,1-2 0 15,2 3 1-15,0-2 0 16,0-2 0-16,0 3 0 0,0-2 0 15,0-1-1-15,0 5 1 0,0-2 0 16,0-2 0-16,0 8 1 0,2 0-1 0,1 1 0 16,2 8 0-16,0 2 0 0,-1 3 1 15,1 7 0-15,-4 4-1 0,1 7 0 16,-2 5 0-16,0 4-1 0,0 6-1 16,-7 2 1-16,-3-2-2 0,4 5 0 15,-5 0 1-15,0-4 2 0,-1 0 6 16,-5-10-7-16,2-9 2 0,8-7-2 0,2-8 1 15,5-7-1-15,0-4 1 16,0-6-1-16,2-1 1 0,0-3-1 16,-2-3 1-16,1 1 0 0,-1-2 0 15,0-1 1-15,0 0 2 0,0 0-1 0,-1 0-2 16,-13-3 0-16,-4-4 0 0,-6 0 0 16,-3-3 0-16,-8 3 1 0,-5-2-1 15,-11 1 0-15,-7-5 1 0,-11 2 3 16,-5-3-1-16,-7 0 2 0,1 0 1 15,1 2-2-15,-2-3 0 0,7-1-2 0,9 3 5 16,2-2-3-16,13 5-2 0,6 0 1 16,7 3-1-16,9 6-1 0,4-2-1 15,9 3 0-15,9 0-1 16,2 0-1-16,4 0-2 0,0 4 1 0,0 2-7 16,9 2-4-16,2-1-7 0,-2-1-18 15,3 1-39-15,-1 1-34 0</inkml:trace>
  <inkml:trace contextRef="#ctx0" brushRef="#br0" timeOffset="168090.08">28124 11556 6 0,'-2'-3'61'16,"-3"-4"0"-16,-2 2-24 0,6 3-8 16,-3 0-2-16,4 2 1 0,0 0-13 0,0 0-6 15,0 0-7-15,0 1-1 16,0 2 4-16,0 6 5 0,0 2 0 0,5 0 3 16,4 4 0-16,-4 5-5 15,0-1 3-15,0 6-6 0,3 0 1 16,-1 2-2-16,0 4-2 0,-4-4-1 0,0-1 1 15,2 1 1-15,-3-6-2 0,2-2-1 16,1 1 1-16,-4-7 0 0,1 0-1 16,1-3 0-16,-3-2-1 0,2-1-1 15,-2-3-6-15,0-2-9 0,3-1-14 16,-3-1-10-16,0 0-10 0,0-3-43 0</inkml:trace>
  <inkml:trace contextRef="#ctx0" brushRef="#br0" timeOffset="168917.3">28149 11572 10 0,'0'0'83'0,"-2"0"-40"16,1-1-12-16,-1 1-2 0,2 0 7 15,0 0-3-15,0 0-6 0,0 0-1 16,0 0-4-16,0 0-3 0,0 0-1 16,2 0-1-16,6 0 5 0,4-5-2 15,0 0-6-15,8-3-2 0,-2-4-3 16,4 0 1-16,2 1-4 0,1-6 0 16,0 4-3-16,2-2 0 0,-2-1-1 15,0 2-3-15,2 0 2 0,-7-3 0 16,2 6 0-16,-5-2 1 0,-4 3-2 0,-6 6 2 15,1 0-2-15,-6-1 2 0,0 5 1 16,-2 0-1-16,0 0 2 0,0 0-1 16,0 0 1-16,0 0-3 0,0 0-4 15,0 0 0-15,0 0 1 0,0 0-1 16,0 6 4-16,0-2-1 0,0 2 0 16,0-2 0-16,0 2-1 0,0-2 1 0,0-1 0 15,-2 3 0-15,2-1 0 16,0 1 0-16,0 4 0 0,0-2 0 15,0 4 1-15,0 3 0 0,0-1-1 16,3 3 0-16,-1 3 1 0,0 0-1 0,-1-2-2 16,1 1-1-16,2-3-2 0,1 0-1 15,1 1-5-15,-4-6 0 0,0 2 1 16,1-2 3-16,-1-3 2 0,-2-4-2 16,1 0 2-16,-1-3 5 0,0 1-2 15,0-1 1-15,0-1 0 0,0 3 0 0,0-3 1 16,2 1 0-16,0 2 0 0,-1-3-1 15,1 2 1-15,-2 0 0 0,0-2 0 16,0 0 0-16,0 0 0 16,0 0 0-16,0 0 1 0,0 3-1 0,-2-3 2 15,-4 8 0-15,-4-2-1 0,-6 1-1 16,-5 5 2-16,-5-1 2 0,-2-1 3 16,-4 3 0-16,-3-2 0 0,-1-1-1 15,3 1-1-15,4-4-1 0,4 2 0 16,3 1-3-16,0-3-1 0,7 3 0 0,0-3 0 15,0-3 0-15,8 0-2 0,2 1-11 16,2-4-25-16,3 4-76 0,0 0-97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6T09:20:51.67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47 447,'4'0,"9"0,7 0,4 0,5 0,3 4,-1 2,2-1,0-1,3-1,2-1,-1-1,2-1,-3 0,2 0,-3 0,-2-1,-4 1,-2 0,-2 0,-5 0</inkml:trace>
  <inkml:trace contextRef="#ctx0" brushRef="#br0" timeOffset="10312.61">0 1082,'4'0,"5"0,6 0,3 0,4 0,1 0,1 0,1 0,-1 0,1 0,-1 0,0 0,-1 0,5 0,1 0,3 0,1 0,3 4,-2 2,-1-1,1-1,-2-1,-1-1,-3-1,-1-1,-2 0,-1-4,-1-2,0 1,-8 1,-10 1,-11 1,-4 1</inkml:trace>
  <inkml:trace contextRef="#ctx0" brushRef="#br0" timeOffset="11915.66">870 1,'4'0,"6"0,0 4,3 1,4 4,2 4,2 1,-2 1,3 2,2 2,1 7,0 1,5 2,0-1,-1 3,3 0,0-1,-2-2,3 2,-1 1,-2-2,-1-1,-7-2,-2-5,-5-2,-5 0,-4 0,-3-7,-2-1,-6-3,-1 2,-4-2,-4 3,-4 3,-3 3,-1 7,-6 7,-6 10,-8 11,-6 12,-11 7,-3 8,-3 6,-2 0,1-1,9-8,6-12,7-10,12-9,7-9,3-6,7-5,4-10,5-11,4-8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6T09:22:05.95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190 123,'0'-4,"0"-9,0-7,0-3,0-3,4 4,2 10,-1 10,3 14,0 9,-1 12,-2 10,2 8,0 12,-1 8,-2 7,-1 3,-1 3,-6 3,-1 4,-4 1,-5-2,0-5,3-5,3-11,3-15,6-11,3-10,5-10,5-13,0-8</inkml:trace>
  <inkml:trace contextRef="#ctx0" brushRef="#br0" timeOffset="520.06">190 100,'-4'0,"3"0,5 0,11 0,9 0,10 0,11 0,6-4,5-1,3 0,2 0,-1 3,-3 0,-6 1,-9 0,-7 1,-6 1,-7 3,-8 1</inkml:trace>
  <inkml:trace contextRef="#ctx0" brushRef="#br0" timeOffset="868.28">2 782,'0'-4,"12"-5,8-2,9 2,7-2,5 1,0 2,2 3,0 2,-2 1,-1 1,-3 1,-3 1,-4-1,-3 1,-2-1,-6 0</inkml:trace>
  <inkml:trace contextRef="#ctx0" brushRef="#br0" timeOffset="1519.87">1155 805,'-4'-4,"-18"-5,-8-1,-8 1,-5 6,1 3,-1 7,0 5,-2 4,3 5,1 6,3 2,5 5,7 4,4 0,6 1,6-2,4-3,8-3,7-4,10-5,6-8,6-5,7-4,4-8,3-6,2-7,1-4,-3-6,-6-4,-6 0,-3-3,-4 0,-6 2,-3-2,-3 0,-5 3,-4 1,-2 3,-2 1,-6 5,-5 10,-1 10,1 10,2 7,3 8,2 8,2 3,0 3,1 3,5-2,5-4,1-3,6-5,5-5,2-8,2-6,-1-5,1-2,-1-7,-1-5,0-6,4 0,-3 3</inkml:trace>
  <inkml:trace contextRef="#ctx0" brushRef="#br0" timeOffset="1988.26">1954 735,'0'-4,"-4"-1,-9-4,-7-1,-7 2,-4 2,-4 2,-1 6,-1 3,-3 3,1 6,0 0,2 1,3-1,4 0,3 3,2-3,5 1,6 2,9-2,10 0,8-2,6-3,7-4,4-2,4 1,5 1,-1-1,2-2,-2-1,-4 4,-3-1,-4 1,-5 2,-4 4,-3 3,-6 5,-3 1,-8 2,-6 1,-7 1,-9-1,-7 0,-8 4,-4 1,-3 0,2-5,1-3,3-5,5-9,12-14,14-9,17-7,7 2</inkml:trace>
  <inkml:trace contextRef="#ctx0" brushRef="#br0" timeOffset="2636.18">2401 29,'-4'-4,"-1"-5,0 3,-3 6,-1 7,2 7,2 5,2 6,1 5,-2 3,-2 10,-3 4,0 7,-2 2,-4 3,-3 5,-3 2,-1 2,-2 2,0 1,0 0,4-3,5-7,6-4,4-8,6-13,8-13,6-9,9-8,4-9,5-7,5-7,4-8,-1-4,-3-4,-5-2,-7 2,-9 2,-7 7</inkml:trace>
  <inkml:trace contextRef="#ctx0" brushRef="#br0" timeOffset="2937.66">1978 429,'-4'0,"-2"-4,5-1,7 0,1-3,8-1,6 3,7 1,7 1,5 6,4 3,6 0,4 3,-5 1,-2-2,-1-2,-4-1,-2 2,-3 0,0-1,-7-1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6T09:22:10.23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264 29,'0'-4,"0"-5,-4-1,-1 4,0 9,1 10,-3 12,0 14,1 11,1 11,-2 9,0 10,-3 7,-3 5,-4 6,-3 3,-2 4,-2 1,4-7,2-11,2-13,6-16,7-13,9-14,7-18,5-14,4-15,2-14,-3-1</inkml:trace>
  <inkml:trace contextRef="#ctx0" brushRef="#br0" timeOffset="519.82">264 100,'0'-4,"4"-1,13-5,12 1,9 1,2 2,3 6,1 3,-3 6,-4 4,-4 4,-8 4,-8 6,-7 6,-10 2,-8 2,-11 4,-10 6,-12 4,-8 1,-6-1,-7-5,-5-2,2-4,3-6,5-8,7-4,9-7,15-9,16-6,14-3,10 0,11-1,8 1,8 5,4 2,3 4,1 5,4 5,1-2,0 5,2 3,-4 2,-3-1,-2 1,-1-1,-4-1,-1 0,-4 0,-4-4,-8-2,-8-4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6T09:22:11.11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21 1,'-4'0,"-6"0,4 0,6 4,8 1,9 0,11-1,9-1,1-1,3-1,2-1,2 0,-3 0,-5 0,-4 0,-4 0,-3-1,-5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6T09:22:15.42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564 52,'-4'-4,"-5"-5,-5-1,-5 1,-2 2,-2 2,-2 2,1 2,-1 0,1 6,0 4,0 6,0 4,1 3,-1 5,1 7,-1 5,1 4,-1 2,1-1,-1-1,1 4,3 2,2 1,3 4,5 1,0-2,2 0,1-3,3-1,6-5,2-6,5-5,9-5,5-7,3-7,5-5,5-9,0-9,3-6,-2 0,-3-3,-4-1,-2 2,-2 0,2 3,-3 4</inkml:trace>
  <inkml:trace contextRef="#ctx0" brushRef="#br0" timeOffset="548.31">1176 29,'4'0,"1"-4,0 3,-1 5,-5 6,-6 10,-7 5,-4 10,-3 7,-7 5,-5 6,-10 3,-6-2,-2 4,-4 3,-2-1,2 1,6-1,3-3,6-3,5-7,9-8,13-9,8-11</inkml:trace>
  <inkml:trace contextRef="#ctx0" brushRef="#br0" timeOffset="1012.56">1082 52,'0'-4,"4"-1,5 0,1 5,0 6,-3 7,-3 5,3 3,0 6,-2 6,-1 6,-1 5,-2 2,4-3,0 0,0 0,3 1,0-3,-2 0,3 0,0-2,1-4,5-8,2-5,3-5,2-7,1-8,1-5,0-9,1-8,-1-3,4-7,1-6,-1-4,0-4,-1-2,-2-2,-1-4,0-2,-4-3,-6 0,-5 1,-5 7,-6 7,-7 11,-6 11,-4 9,-4 10,-1 5,3 2</inkml:trace>
  <inkml:trace contextRef="#ctx0" brushRef="#br0" timeOffset="1480.59">2117 52,'0'-4,"-4"-1,-2 4,-3 6,0 7,-3 8,-3 6,0 10,0 7,-2 8,-7 3,-2 5,-5 5,-2 2,-3 3,1 1,-2 1,2 1,-2-1,2-4,7-5,8-9,11-14,12-18,8-16,4-9</inkml:trace>
  <inkml:trace contextRef="#ctx0" brushRef="#br0" timeOffset="1916.14">2093 52,'0'-4,"4"-1,5-4,6 0,3 5,0 7,0 8,-3 9,-4 6,0 6,-2 5,-2 6,2 2,-2 2,0 1,1 0,0 0,2 0,4 0,-1-4,2-2,-2-4,1-5,2-7,-2-5,1-5,2-6,2-5,1-6,6-8,3-6,-1-9,4-8,1-6,-3-5,-1-4,-2-1,-1 0,-6-1,-2-4,-3 0,-6 0,-3 6,-3 6,-6 10,-6 11,-7 13,-3 11,-3 9,2 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07T08:23:40.598"/>
    </inkml:context>
    <inkml:brush xml:id="br0">
      <inkml:brushProperty name="width" value="0.05" units="cm"/>
      <inkml:brushProperty name="height" value="0.05" units="cm"/>
      <inkml:brushProperty name="color" value="#E71224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1-07T08:19:49.211"/>
    </inkml:context>
    <inkml:brush xml:id="br1">
      <inkml:brushProperty name="width" value="0.025" units="cm"/>
      <inkml:brushProperty name="height" value="0.025" units="cm"/>
      <inkml:brushProperty name="color" value="#E71224"/>
    </inkml:brush>
    <inkml:brush xml:id="br2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94 1 1249 0 0,'-23'0'993'0'0,"23"0"32"0"0,0 0-64 0 0,0 0-32 0 0,0 0-96 0 0,0 0-65 0 0,0 0 65 0 0,0 0-96 0 0,0 0-129 0 0,0 0-191 0 0,0 0 63 0 0,0 0-31 0 0,0 0 127 0 0,0 0-31 0 0,0 0-65 0 0,23 0 33 0 0,-23 0-1 0 0,24 0 1 0 0,-1 0-129 0 0,-23 23-64 0 0,24-23 1 0 0,-1 0-33 0 0,-23 0 0 0 0,47 24-64 0 0,-23-24 33 0 0,-1 0-33 0 0,1 23 64 0 0,-1-23-128 0 0,24 24 32 0 0,-23-24-31 0 0,23 23-33 0 0,0-23 32 0 0,-24 24-64 0 0,24-1-64 0 0,-23-23 32 0 0,23 24 32 0 0,0-1-64 0 0,-23-23 64 0 0,23 24 0 0 0,0 0-64 0 0,0-24 32 0 0,0 23 33 0 0,0 1-33 0 0,0-24 64 0 0,0 23-64 0 0,0 1 32 0 0,0-1 0 0 0,0 1-96 0 0,0-1 32 0 0,0 1 32 0 0,0-24-32 0 0,0 23 32 0 0,-23 1-32 0 0,23-1-32 0 0,0 1 64 0 0,0-24 32 0 0,-24 23 0 0 0,24 1-31 0 0,0-1 31 0 0,0-23-96 0 0,0 24 96 0 0,-23-1-64 0 0,23 1 32 0 0,0-1 0 0 0,0-23-32 0 0,0 24 96 0 0,-23-1-96 0 0,23-23-64 0 0,0 24 96 0 0,-24-1-32 0 0,24 1 0 0 0,-23-24 32 0 0,23 23-32 0 0,0 1 0 0 0,-24 0 32 0 0,24-1-32 0 0,0 1 32 0 0,0-24-32 0 0,0 23-32 0 0,-23 1 32 0 0,23-1 0 0 0,0-23 1 0 0,-23 24-1 0 0,23-1 0 0 0,0-23 0 0 0,-24 24-32 0 0,24-24 0 0 0,-23 23 32 0 0,23-23 0 0 0,0 24 0 0 0,-24-24 0 0 0,24 23 32 0 0,-23 1-64 0 0,23-24 32 0 0,-24 23 32 0 0,1-23-32 0 0,23 24 0 0 0,-23-24-32 0 0,23 23 0 0 0,-24-23 64 0 0,24 24-64 0 0,-23-24 0 0 0,23 23 0 0 0,-24-23 32 0 0,24 24 0 0 0,0-24-32 0 0,-23 23 32 0 0,23 1-32 0 0,0-24 0 0 0,-24 23 32 0 0,24-23-32 0 0,-23 24 0 0 0,23-24 0 0 0,-24 23 0 0 0,1-23 0 0 0,0 24 32 0 0,-1-24-32 0 0,24 0 32 0 0,-23 23-32 0 0,-1-23 0 0 0,-23 0 32 0 0,47 0-32 0 0,-23 24-32 0 0,-1-24 32 0 0,1 0 0 0 0,23 24 0 0 0,-24-24 0 0 0,24 23 0 0 0,0-23 32 0 0,-23 24-32 0 0,23-24 0 0 0,0 23 0 0 0,-24-23 32 0 0,1 24-32 0 0,23-24 0 0 0,-23 23 32 0 0,-1 1-32 0 0,1-24-32 0 0,-1 0 64 0 0,24 23-32 0 0,-23-23 0 0 0,23 24 0 0 0,-24-24 32 0 0,24 23-32 0 0,0-23 0 0 0,-23 24 0 0 0,-1-24 0 0 0,1 23 0 0 0,-1-23 0 0 0,1 0 0 0 0,-24 0 0 0 0,23 0 0 0 0,-23 0 32 0 0,0 0-32 0 0,0 0 32 0 0,0 0-32 0 0,0 0 0 0 0,0 0 32 0 0,24 0-64 0 0,-24 0 64 0 0,0 0-64 0 0,23 0 32 0 0,-23 0 32 0 0,24 0-64 0 0,-1 24 32 0 0,1-24 0 0 0,23 23 0 0 0,0-23 0 0 0,-23 0 0 0 0,23 24 0 0 0,-24-24 0 0 0,1 23 0 0 0,-1-23 0 0 0,-23 0 0 0 0,24 0 0 0 0,-24 0 0 0 0,0 0 0 0 0,0 0 0 0 0,23 0 0 0 0,-23 24 0 0 0,0-24 0 0 0,0 0 0 0 0,0 0 0 0 0,24 0 0 0 0,-24 0 0 0 0,0 0 0 0 0,23 0 0 0 0,-23 0 0 0 0,24 23 0 0 0,-1-23 0 0 0,1 0 0 0 0,-1 24 0 0 0,24-24 0 0 0,-23 23 0 0 0,23-23 0 0 0,-24 24 0 0 0,1-24 0 0 0,-1 23 0 0 0,1-23 0 0 0,-1 0 0 0 0,-23 24 0 0 0,24-24 0 0 0,-24 0 0 0 0,24 0 32 0 0,-24 0-32 0 0,0 0 0 0 0,0 0 0 0 0,0 0 0 0 0,0 0 0 0 0,0 0 0 0 0,-24 0-64 0 0,0 0 0 0 0,1-24 0 0 0,23 24-64 0 0,-24-23-384 0 0,1 23-481 0 0,-1 0-385 0 0,24 0-608 0 0,-23 0-1537 0 0,-1 0-4677 0 0</inkml:trace>
  <inkml:trace contextRef="#ctx1" brushRef="#br0">8961 4610,'-4'0,"-6"0,0 4,-3 2,-4 3,-2 0,-2 3,-2 3,0 4,-1 1,0 3,0-4,0 0,0 0,0 1,0 1,1-3,3 0,2 0,0-3,2 1,1-3,2 0,4-2</inkml:trace>
  <inkml:trace contextRef="#ctx1" brushRef="#br0" timeOffset="1423.69">8890 4634,'4'4,"5"1,6 0,3 3,4 1,1-2,1-2,0-2,1-1,-1-2,1 1,2-2,3 1,-2 0,0-1,-2 1,0 0,-2 0,0 0,-1 0,1 0,-5 4,-1 1,-8 0,-9-1,-9-1,-4 3,-3 0,-3 4,-2-1,-3 3,0-1,-1 2,-1 2,1-1,4 2,1-3,1 0,-2-1,0 1,2 2,1-1,3 0,4-1</inkml:trace>
  <inkml:trace contextRef="#ctx1" brushRef="#br0" timeOffset="2126.72">8561 4940,'4'0,"5"0,5 0,5 0,2 0,3 0,0 0,0 0,1 0,-1 0,0 0,0 0,0 0,4 0,0 0,1 0,3 0,-1 0,0 0,-3 0,-5-4,-3-2,-5 1</inkml:trace>
  <inkml:trace contextRef="#ctx1" brushRef="#br1" timeOffset="120579.85">9031 4705,'-4'0,"-9"4,-7 5,-3 1,-3 3,0 0,0 0,1 4,0-3,4 2,3 1,-1-2,0 0,2 2,1-2,-2 1,-1-3,3-4</inkml:trace>
  <inkml:trace contextRef="#ctx1" brushRef="#br1" timeOffset="121259.43">9125 4705,'0'4,"-8"9,-2 7,-5 3,-2 3,-3 0,-2 0,-2-1,0 0,0-1,0 0,0 0,0 0,4-1,6-4</inkml:trace>
  <inkml:trace contextRef="#ctx1" brushRef="#br1" timeOffset="122143.75">8678 4728,'4'0,"6"0,12 4,11 1,4 0,3 0,0-3,0 4,-2 1,0-2,1-1,-1-1,1-2,-3 0,-3 3,-3 2,-3-2,-6 0</inkml:trace>
  <inkml:trace contextRef="#ctx1" brushRef="#br1" timeOffset="128560.69">8725 4822,'0'4,"4"1,6 1,4-2,5-2,2 0,2-1,1 0,-3 3,-2 1,0 0,1 3,5 0,3-2,-1 3,5 0,-1-2,0 2,-2-1,-6-1</inkml:trace>
  <inkml:trace contextRef="#ctx1" brushRef="#br2" timeOffset="214627.53">5621 3223,'-4'0,"-1"-4,0 3,4 1,4 5,4 1,6 4,4 1,-1 1,1 0,2-3,-3 1,0-1,2 3,1-2,2 2,1-2,1 3,0-2,1 1,0-1,-1 2,1 2,0-1,0 1,-1 2,1-2,-5 0,-1-2,1 1,0 1,6-1,2 1,1 2,-1-2,-1 0,0 2,-2-2,4 0,2 2,-2 2,0-2,-2-1,-1 2,-1-2,0-1,0 2,-1 2,0-3,0 1,1 1,-1 1,1-2,-1 0,1 1,-1 1,1 2,-1 1,1-3,-5-1,0-4,-1 1,-3 1,1-3,0 2,-1 1,0-1,-3 0,2-2,-3 0,2-1,-3 1,3-2,2 1,2-1,3 1,2 3,1 3,1-2,0 0,0 2,0 2,0 1,-1-3,1 0,0 0,-1 2,1 1,-1-3,-3 0,-2 0,0-3,-2 1,-1-3,2 0,1-2,2 2,2 2,1 2,0-1,-3 0,-1-2,-1 0,2-2,1 1,1-2,0 2,2 1,-1 0,1 1,0-3,-1 2,5 1,1 0,0-1,-2-1,0 1,-2-3,-1 2,0-2,-4 1,-2-1,0-2,1-4,-2 3,-1-2,-3 4,1-1,-6-1,-9-3,-8-1,-3-3</inkml:trace>
  <inkml:trace contextRef="#ctx1" brushRef="#br2" timeOffset="-212610.81">7408 2588,'4'0,"2"4,3 1,0 4,3 1,-1 2,2 3,3 3,2 3,3 1,1 2,1-1,1 2,0-1,0 0,-4 0,-2-5,-3 0,-1-1,2 2,-3 0,2 2,1 0,-2 2,2-5,0-1,3 1,2 1,1 1,1 0,0 2,1 0,0-3,0-2,0 1,0 0,-1 2,1 1,-1-3,1-1,-1 0,1-2,-5-1,0-2,-5 0,0-1,-2 0,0 3,3-2,2 2,2-3,3 2,1-3,0 2,1 2,0-1,0 1,0 1,0-1,-4 1,-2-3,-4 0,1-1,-4 1,1 2,3-2,2 2,3-2,1 0,2 3,1-2,-5 1,0 1,0-1,1 1,1 1,1 1,-4 3,0-3,1 0,0 0,-2 2,0-3,-4 0,1-4,-2 1,-4 2,-2 2,-3 2,-2 1,3-2,1-1,4 1,4 1,3 1,4 1,2 1,2 0,0 1,0 3,1 2,-5 0,-1-1,-1-2,-2 0,-1-6,-2-1,-8-5,-9-4,-7-4,-6-3,0-2</inkml:trace>
  <inkml:trace contextRef="#ctx0" brushRef="#br0" timeOffset="3443.22">5621 5128 192 0 0,'0'0'1730'0'0,"0"0"-161"0"0,0 0-287 0 0,0 0-354 0 0,-24 0-95 0 0,24 0-32 0 0,0 0-32 0 0,-23 0-97 0 0,23 0-95 0 0,-24 0-97 0 0,24 0 193 0 0,-23 0 0 0 0,-1 0-225 0 0,1 0-32 0 0,23 0 97 0 0,-47 0-33 0 0,23 0-95 0 0,1 0-65 0 0,-24 0-96 0 0,0 0-32 0 0,0 0-96 0 0,0 0 33 0 0,23 23-33 0 0,-23-23-64 0 0,0 0 96 0 0,24 24-128 0 0,-25-24 32 0 0,25 0 0 0 0,-24 23 0 0 0,0-23-64 0 0,0 24 128 0 0,0-24-64 0 0,0 0 64 0 0,0 23 32 0 0,0-23-32 0 0,0 0 97 0 0,0 24-65 0 0,-24-24-32 0 0,1 23 96 0 0,-1-23 64 0 0,0 0-32 0 0,-23 24 33 0 0,0-24 159 0 0,24 0-160 0 0,-24 24-32 0 0,23-24-31 0 0,-23 23-1 0 0,23-23 0 0 0,1 0 32 0 0,-24 24-96 0 0,23-24 65 0 0,-23 0-65 0 0,24 23 32 0 0,-1-23 64 0 0,1 0-192 0 0,-1 24 96 0 0,-23-24-64 0 0,23 23 64 0 0,1-23-64 0 0,-1 24 97 0 0,1-24-33 0 0,-1 23 0 0 0,-23-23-32 0 0,47 24 32 0 0,-24-24-64 0 0,1 23 64 0 0,-1-23-96 0 0,1 24 32 0 0,23-24 0 0 0,-24 23-32 0 0,24-23 0 0 0,-23 24 0 0 0,-1-1 32 0 0,24-23 1 0 0,-24 0-33 0 0,1 24 0 0 0,-1-1 0 0 0,24-23-64 0 0,-23 24 32 0 0,23-24 32 0 0,23 23-32 0 0,1-23 0 0 0,-1 24 0 0 0,1-24-32 0 0,-1 23 64 0 0,1-23 0 0 0,-24 24 0 0 0,0-24-32 0 0,-1 0 32 0 0,-22 23 0 0 0,-1-23 0 0 0,24 24-32 0 0,0-24 32 0 0,-23 23-32 0 0,46-23 0 0 0,-23 24 0 0 0,0-24 0 0 0,0 0 32 0 0,24 23 0 0 0,-1-23-32 0 0,1 0 0 0 0,-1 0 32 0 0,24 24-64 0 0,-23-24 32 0 0,23 0 32 0 0,-24 0-32 0 0,24 24 0 0 0,-24-24-32 0 0,1 0 64 0 0,23 0-32 0 0,-24 23 0 0 0,1-23 0 0 0,-1 0 0 0 0,1 24 0 0 0,-1-24 32 0 0,1 0-32 0 0,-1 0 0 0 0,1 23 64 0 0,-24-23-64 0 0,23 0 0 0 0,-23 0 0 0 0,24 0 0 0 0,-24 24 0 0 0,23-24 0 0 0,1 0 0 0 0,-1 0 0 0 0,24 0 0 0 0,-23 0 0 0 0,23 23 0 0 0,-24-23 0 0 0,24 0-64 0 0,0 0 0 0 0,-23 0 0 0 0,23 0 32 0 0,0 0-64 0 0,0 0-32 0 0,-24 0-161 0 0,24 0-31 0 0,0 0-192 0 0,0 24-289 0 0,0-24-577 0 0,0 0-543 0 0,0 0-1122 0 0,0 0-2466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8T01:16:51.31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30,'0'-2,"4"-1,0-2,2-2,5 2,3 1,2 2,2 1,0 0,1 1,0 0,0 1,0-1,0 0,3 0,0 1,4-1,3 0,1 0,-1 0,-1 0,-1 0,0 0,-1 0,-2 0,-3 0,1 0,-3 0,0 0,-1 0,0 0,0 0,-6 0,-5 1,-8 3,-5-1,-3-1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7T08:32:46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7 706,'-5'0,"4"0,1-5,6-1,6 0,7 1,4-3,3-1,2-3,5 1,12-4,8-2,8-5,9-2,11-2,11-2,9 0,11-1,5 0,3 1,-2 0,0 0,-7 0,-13 0,-13 5,-12 2,-13 3,-13 6,-14 0,-7 2,-5 3,-4-3,-2 1,3 2,1 2,-1 2</inkml:trace>
  <inkml:trace contextRef="#ctx0" brushRef="#br0" timeOffset="2298.54">1386 0,'-4'0,"-5"0,3 0,6 0,7 0,7 0,5 0,2 4,3 2,5-1,1 3,4 0,0 3,2-1,3 3,-1-2,1-2,-2 1,1-1,-3-3,-3-1,-2 2,-7 4,-12-1,-7 4,-8-3,-4 3,-4-2,-4 1,-4 2,-6 3,-3 2,0 2,-3 1,-1 1,2 0,2-1,2 1,-3-4,5-2,1-3,6-1,5-3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7T08:32:56.44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71 38,'-4'0,"-1"4,0 6,1 4,1 5,1 6,1 8,-3 5,-1 5,0 3,1 6,1-3,2 3,-4-3,-1-2,1-2,1-3,1-6,2-5,0-7</inkml:trace>
  <inkml:trace contextRef="#ctx0" brushRef="#br0" timeOffset="557.49">95 62,'4'-4,"1"-5,4-2,5-2,3 1,3 2,-1 7,-1 4,1 6,1 6,-2 4,-1 4,-3 2,-4 1,-8 0,-8 1,-3 0,-4-5,-4-2,-2-3,-3-5,-2 1,0-3,0-2,0-2,3 3,3-1,-1-1,-1-1,4 2,3 5,5 4,8 0,3 1,5 1,2 3,3-2,3-1,3 1,2-2,2-1,1 2,0 2,0-2,0-5,0 1,-4-3</inkml:trace>
  <inkml:trace contextRef="#ctx0" brushRef="#br0" timeOffset="1015.36">448 462,'4'0,"5"0,5 0,5 0,-2-4,1-2,-3-3,-4-4,-7 0,-10-2,-6 1,-6 8,-4 5,2 6,0 2,4 5,1 3,2 4,4 2,3 2,3 1,2 0,5-4,1-1,5 0,4-3,4-4,3-1,1-1,2-4,0-1,1-3,-1-1,-4-1</inkml:trace>
  <inkml:trace contextRef="#ctx0" brushRef="#br0" timeOffset="1494.08">895 462,'0'-4,"-4"-2,-6 1,-4 1,-5 1,-2 2,-2 0,-1 4,-1 3,1 3,-1 4,5 5,10-2,9-2,11-5,6-3,1 1,2-1,1-1,1-1,2 2,0 4,1 1,-5 2,-4 3,-6 3,-3 2,-8 1,-7-2,-6-2,-4 1,-4-3,-1-4,-1-4,0-4,5-6,4-3</inkml:trace>
  <inkml:trace contextRef="#ctx0" brushRef="#br0" timeOffset="3225.62">1106 415,'0'4,"-4"5,-1 5,0 5,1 2,-3 3,0 0,1 4,-3-2,1-2,1-1,3 0,4-8,8-7,2-9,3-3,0-6,1-1,2-3,3-3,2-2,1-2,2-2,-1 4,1 0,0 0,0-1,-4 7,-10 5,-6 9,-8 8,-3 6,-4 5,-1 2,-2 3,1 0,3 0,3 0,3-1,2 1,2-2,4-3,6-6,5-4,4-10,-2-3</inkml:trace>
  <inkml:trace contextRef="#ctx0" brushRef="#br0" timeOffset="3658.29">1483 579,'4'-4,"5"-1,5-4,5-4,-2-5,-3-2,-8 2,-9 3,-9 6,-5 3,-4 3,-3 2,3 5,1 2,4 4,0 4,4 4,3 3,4 2,2 4,1 3,2-1,5 0,5-6,5-3,8-4,4-6,6-3,0-4,4-2,-1-2,-3-4,1-5,-1-5,-2-8,2-5,-6 4</inkml:trace>
  <inkml:trace contextRef="#ctx0" brushRef="#br0" timeOffset="3992.76">1906 15,'0'4,"-4"1,-1 4,0 5,0 3,3 3,0 3,1 4,0 7,1 4,1 5,-1 3,0 1,0 1,0 0,0 0,0-4,0-2,4-3,2-5,-1-5,-1-6</inkml:trace>
  <inkml:trace contextRef="#ctx0" brushRef="#br0" timeOffset="4253.05">1694 415,'0'-4,"4"-2,6 1,4 1,4 1,4 2,1 0,1 0,1 1,-1 0,1 1,-1 3,0 1,-1 1,1-2,0-1,-5-2</inkml:trace>
  <inkml:trace contextRef="#ctx0" brushRef="#br0" timeOffset="5063.42">2376 415,'4'0,"6"0,4 0,4 4,4 1,1 0,1-1,1-1,-5 3,-1 0,0 0,1-2,-3-1</inkml:trace>
  <inkml:trace contextRef="#ctx0" brushRef="#br0" timeOffset="5562.34">2894 250,'0'-4,"4"-5,1-6,4-3,4-3,1-3,1 0,-2 0,-3-1,-3 9,-3 10,-2 11,-5 12,-3 8,1 3,0 5,1 4,-2 5,-1 3,2 2,-3 0,0 1,1 0,2-4,2-2,1-3,2-5,0-5,4-6,2-7</inkml:trace>
  <inkml:trace contextRef="#ctx0" brushRef="#br0" timeOffset="6181.52">3223 133,'-4'0,"-1"4,-4 1,-1 4,-2 4,1 5,-2-2,1 1,3 1,3 3,7-4,6-4,7-4,5-4,3-2,1-3,2 0,0 3,0 1,-1 5,0 0,-4 2,-5 4,-6 3,-4 3,-3 1,-2 2,0 0,-1 4,-4 1,-2 0,-2-1,-1-1,-2-5,0-3,-1 0,-2 0,-3-3,1-7,4-7</inkml:trace>
  <inkml:trace contextRef="#ctx0" brushRef="#br0" timeOffset="6429.16">3270 86,'4'0,"5"0,10 0,4 4,4 1,0 4,0 0,0 3,-2 0,0-4,-5-1</inkml:trace>
  <inkml:trace contextRef="#ctx0" brushRef="#br0" timeOffset="6977.3">3858 156,'0'-4,"0"-5,4-2,5 2,6 2,3 3,4 1,1 1,5 2,2 4,-1 2,0 3,-6 5,-7 4,-5 2,-6 3,-7 0,-7 6,-6 0,-9 1,-4 2,-5 0,-5-1,-1 1,-1 1,3 1,2 0,5-3,2-2,6-2,12-5,10-7,10-6,7-1,9-1,3-2,6-2,4-1,4-1,2-1,2-1,1 1,0 0,0-1,-4 1,-6 0,-5 0,-4 0,-8 4,-6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8-03-22T08:39:01.03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13119 17120 257 0,'-39'-2'41'0,"4"2"2"15,6 0-14-15,4 0-3 0,10 0 14 16,7 6-5-16,4 1-13 0,4 3-2 15,0-2-4-15,14 2 2 0,9 0 0 16,16-3-2-16,13 4-2 0,19-2-2 16,14-2-1-16,14 0-2 0,14-4-2 15,13 1-3-15,6 2-1 0,3 0 3 16,1 2-3-16,7 3 0 0,-1-5-1 0,3 1 0 16,-1 0-1-16,1-3 1 0,-11-1-2 15,-10-3 0-15,-13 0 0 0,-15 0 1 16,-14 0-2-16,-18 0-2 0,-19-3 0 15,-18 1-1-15,-15 0-2 0,-12 2-2 16,-3 0 0-16,-17-4 7 0,-7-2-1 0,-7-1 1 16,-6-3 1-16,-6 2 0 15,-4-1 0-15,-4-1 0 0,1 4 0 16,4 0 0-16,8 0 0 0,10 2 0 16,12 1 0-16,7 0 1 0,11 2-1 0,1 1-1 15,0 0-2-15,11 0 2 0,11 0 1 16,8 1 1-16,7 3-1 0,10 4 0 15,2 2 0-15,0 2 0 0,-2-1 0 16,-7 3 0-16,-10-2 1 0,-6-1-2 16,-6 3 2-16,-11-1 2 0,-2 1 2 0,-5 0 3 15,0 5 3-15,-10-2 0 16,-10 2 2-16,-4 4-6 0,-4-4-3 16,-9 0-1-16,-2 1-3 0,-1-4 0 15,-2-4-2-15,5-2-12 0,2-3-22 0,0-1-27 16,-2 2-75-16,0-1-177 0</inkml:trace>
  <inkml:trace contextRef="#ctx0" brushRef="#br0" timeOffset="3772.3">8213 8405 0 0,'-5'-26'66'0,"-2"5"-36"0,4 8 11 16,-1 2-2-16,3 6-2 0,1 5 7 15,0 0-13-15,0 3-20 0,0 11 4 16,0 3 4-16,0 13 4 15,0 11 2-15,0 10 6 0,0 14-4 0,0 18-8 16,0 9-6-16,0 13 3 0,0 11 0 16,0 8-1-16,0 13-4 0,1 20-2 15,4 7 0-15,4 23 6 0,-9 20-4 16,-2 1-4-16,-10 5 0 0,4-15-4 16,8-27 1-16,8-23-4 0,14-27 1 0,0-31-1 15,-2-26-10-15,-6-25-2 0,-4-26-3 16,-2-13-6-16,-4-5-6 0,-1-24-3 15,0-10-19-15,-1-16-41 16,-2-10-56-16</inkml:trace>
  <inkml:trace contextRef="#ctx0" brushRef="#br0" timeOffset="4206.67">8008 8570 88 0,'-5'7'36'0,"-2"1"6"0,6 2-15 15,-3-3-2-15,3 5 3 0,1-1 5 16,-2-4-3-16,0 4-6 0,2-1-9 15,0-6 2-15,0 0-2 0,0-4-5 0,0 0 18 16,0-2 10-16,5-17-13 0,4-5-11 16,1-1-2-16,5-9-3 0,0-6 1 15,5 6-7-15,-1-2 1 0,-1-4-2 16,2 1 1-16,2-1-2 0,0 2-1 16,1 4 1-16,3-2-1 0,-5 9 0 0,0 8 1 15,-5 4-1-15,-4 10-1 16,0 5 0-16,3 3 2 0,0 10 8 15,4 9 4-15,2 6-2 0,0 8-1 16,-1 6 1-16,-2 3-1 0,-1 4-5 0,0 0-1 16,1-2-1-16,1-2 0 0,4 0-1 15,1-7-2-15,3-1-13 0,1 2-34 16,-1-5-41-16,-5-1-125 0</inkml:trace>
  <inkml:trace contextRef="#ctx0" brushRef="#br0" timeOffset="8458.92">13984 6270 211 0,'-34'-28'143'0,"-11"-3"-84"0,-11-8-9 16,-7-8 3-16,-11-12 4 0,-5-13-2 0,-5-6-19 16,-10-9-23-16,-14-9-7 0,-13-6-3 15,-8-13 4-15,-10-8-7 0,-13 0 12 16,0-4-12-16,-13-4 0 0,2 4 0 15,-5 1-1-15,0 3 1 0,17 20-1 16,13 9 0-16,33 17 0 0,26 17 0 16,20 16-5-16,22 15-3 0,18 20-5 0,18 9-4 15,1 2-23-15,18 16-6 0,6 0-17 16,3 2-32-16,1 0-86 16</inkml:trace>
  <inkml:trace contextRef="#ctx0" brushRef="#br0" timeOffset="9407.6">11377 4711 75 0,'-5'10'57'0,"-2"3"27"16,2-4-41-16,2-5 5 0,-4-2 8 15,6 1-15-15,1-3 0 0,0 0 10 16,0-3-7-16,0-11-22 0,-2 0 2 0,-3-7-2 16,2-2-8-16,-2-7-1 0,-1-1 1 15,3-7-3-15,3-2-6 16,0 1 0-16,0-6-1 0,9 1-5 15,-1-3 2-15,0-1 1 0,-4 0 0 0,-1 4-2 16,-3 0 1-16,0 12-1 0,2 8 0 16,-2 0 0-16,0 10 1 0,0 4-1 15,0 1 1-15,-2 8 1 0,-1 1-1 16,-2 0 1-16,3 0-1 0,2 0-2 16,-2 0-1-16,2 4 0 0,0 2 2 0,0-1-1 15,0 4 1-15,0 1 1 0,2-3-2 16,3 1 1-16,0 1 0 0,-2-4 0 15,1 2 1-15,1 1-1 0,0-6 0 16,3 3 0-16,4-5 2 0,6 0 2 16,11 0 3-16,15-5-3 0,9-7 2 15,11 2-1-15,8-6-2 0,1-2 1 16,2 5-1-16,3-5-2 0,-11 2 0 16,3-1 1-16,-13 3 0 0,-6 3-2 15,-9 1 0-15,-12 4 0 0,-7 3 0 0,-4 3-3 16,-6 0-7-16,-4 9-3 0,-1 5-8 15,-4-3-18-15,-1 6-20 0,-3 5-27 16,0-6-45-16,0 10-117 0</inkml:trace>
  <inkml:trace contextRef="#ctx0" brushRef="#br0" timeOffset="14520.49">17148 5179 58 0,'-25'0'52'0,"10"-3"-9"0,0-3-1 15,5 1-2-15,1 0-4 0,1 4-7 16,1-1-3-16,4 0 2 0,-2-1-6 0,3 3 1 16,2-2 0-16,0 1-1 15,2 1-10-15,14 0-8 0,10 0 1 16,16 0 2-16,8 3 4 0,7 1-3 16,5 5 2-16,5-4-4 0,4 1 0 0,10-1-1 15,6 3 2-15,12-1-2 0,10 2-1 16,4 1 0-16,8-5-1 0,6-1-3 15,11-4 2-15,25 0 0 0,13 4 5 16,24 6-1-16,-2 4-3 0,-6 6-3 16,-19-4 2-16,-27 0-1 0,-23 3 0 0,-23-7 0 15,-16 0 0-15,-17 2 0 16,-16-7-2-16,-18-1 2 0,-7 1-2 16,-13-6 1-16,-8 5 0 0,-5-5-1 15,0 0-4-15,-5-1-1 0,-8 3-2 0,1 0-8 16,-7 0-12-16,-4 3-15 0,-2 0-36 15,-9 2-70-15</inkml:trace>
  <inkml:trace contextRef="#ctx0" brushRef="#br0" timeOffset="17111.19">22425 5042 4 0,'0'0'32'0,"0"0"42"0,0 0-21 15,0 0-16-15,0 0 7 16,2 0-7-16,0 0-14 0,3 0-8 16,6 0 2-16,3 1 3 0,9 6-1 0,9-1 3 15,3-1 1-15,11 4 0 0,4-2-4 16,11-3 1-16,6 2-2 0,13-5-1 15,4 1-3-15,10 2-5 0,7 2-5 16,2 2-1-16,9-1 2 0,16 0 18 16,11-3-15-16,19-1 3 0,5-3-7 15,-5 0-1-15,-5 0-1 0,-21-1 0 0,-24-2 0 16,-22 1-2-16,-24 1-5 0,-24 1-8 16,-12 0-12-16,-11 1-19 0,-14 7-20 15,1-3-53-15,-2 4-89 16</inkml:trace>
  <inkml:trace contextRef="#ctx0" brushRef="#br0" timeOffset="17763.45">25959 5016 79 0,'-3'-5'102'16,"3"0"-54"-16,8 1-7 0,12 3-7 15,12 1 17-15,10 0-4 0,7 0-4 0,6 0-5 16,7 0-5-16,7 0 0 0,8 0-2 16,4-3-7-16,13 3-1 0,7-5-6 15,6 5-6-15,2-3-3 16,7 2 3-16,2 0 2 0,-6-1-9 0,-6 2-1 16,-12 0-1-16,-20 0-1 0,-13 7 0 0,-19 1-2 15,-12-1-1-15,-12 1-8 0,-4-2-15 16,-12 1-15-16,-2 1-19 0,0 3-37 15,-19 1-85-15</inkml:trace>
  <inkml:trace contextRef="#ctx0" brushRef="#br0" timeOffset="22991.77">27581 12557 51 0,'-3'0'93'0,"3"-3"-57"0,0-1-7 16,0-2-2-16,2 3 11 0,11-2-2 15,2 3-8-15,7-2-8 0,5 0-3 16,5 1-1-16,1 0-3 0,8 2 1 16,6-1-1-16,6 0 1 0,3 0-2 0,13 2-2 15,5-1 2-15,10 1-5 0,10 0 2 16,5 0 3-16,7 0-6 0,11 0-2 15,6 3-1-15,9 1 3 0,8 2 2 16,8-1-3-16,1-1-4 0,7 3 1 16,6-1 0-16,-8 1 0 0,-3 3 4 0,-18-1-11 15,-14-1 2-15,-16-2 0 0,-16 2 1 16,-16-1-5-16,-16-3-11 16,-13 2-7-16,-17 0-2 0,-8-1-6 15,-10 0-17-15,-7 0-31 0,1 2-2 0,1-1-18 16</inkml:trace>
  <inkml:trace contextRef="#ctx0" brushRef="#br0" timeOffset="23849.79">27292 13337 80 0,'-3'-4'49'0,"1"1"-27"0,2 3-4 0,0-4 7 16,0 4 8-16,0 0-9 0,0 0-6 16,5 0 6-16,14 0 2 0,6-1-5 15,10-1-2-15,7 2-2 0,15-4-2 16,7 2 0-16,15-2 1 0,12-3 1 16,16-4-3-16,18-2 1 0,9-1-3 0,0 0-5 15,6 2-4-15,-11-2 0 0,0 3-1 16,-6-1 0-16,-4-3 1 0,1 4-3 15,-3-3 2-15,-3-2 0 16,1 5 0-16,-8 1-1 0,-10 3-1 0,-11 4 1 16,-10-1-1-16,-16-2 0 0,-13 6 1 15,-15-2-3-15,-13 0 0 0,-11 2-6 16,-5 0-9-16,-3 0-8 0,0 4-5 16,0-1-14-16,-5 3-32 0,-3 2-46 15</inkml:trace>
  <inkml:trace contextRef="#ctx0" brushRef="#br0" timeOffset="24696.35">27558 13938 109 0,'12'-6'48'0,"-4"3"-35"0,10-1 1 16,3 1-3-16,9 2 16 0,10 1 13 15,12 0-4-15,17 0-4 0,13 0-7 16,16 0-3-16,18 0-2 0,10-6 2 16,15-5-9-16,17 4-1 0,1-5-4 15,4 1-1-15,0 7-6 0,-9 1 2 0,3 3-1 16,-3 0 1-16,-6 0 0 15,-10 0-2-15,-21 0 1 0,-21 0 0 16,-25 2-1-16,-23 2-1 0,-19-3 0 16,-14-1-5-16,-10 3-7 0,-5-3-14 0,0 5-4 15,-3 1-29-15,-11 2-50 0,-4 0-26 16</inkml:trace>
  <inkml:trace contextRef="#ctx0" brushRef="#br0" timeOffset="25579.95">27576 14547 77 0,'20'-3'107'0,"4"-1"-97"0,13 4 11 0,17-4-4 16,8-1 16-16,20 0 9 16,9-1-4-16,13-1-8 0,7 0-6 0,10-3-1 15,6-1-8-15,3 2-5 0,-1-2-1 16,-5 1-5-16,-8 7 0 0,-7 2-2 15,-10 1-2-15,-1 0 1 0,-2 0 1 16,-12 0-1-16,-11 0 0 0,-12 0 0 16,-16 0-2-16,-8 0-2 0,-13 0-5 0,-13-1-8 15,-5 1-14-15,-6-2-12 0,0 2-18 16,0 0-44-16,0 0-13 0</inkml:trace>
  <inkml:trace contextRef="#ctx0" brushRef="#br0" timeOffset="26175.58">27652 15257 58 0,'37'0'65'16,"0"0"-36"-16,13 0-13 0,17 0 6 16,17 0 1-16,14 0 7 0,19 3 6 15,14 1-6-15,12-1-9 16,8 2-6-16,5-3-5 0,-3-1-2 0,3 2-1 15,-9-2-2-15,-3 1-4 0,-15 2 0 16,-9-1 0-16,-23 4-7 0,-23 4-17 16,-14-4-29-16,-21 3-47 0,-14 1-47 15</inkml:trace>
  <inkml:trace contextRef="#ctx0" brushRef="#br0" timeOffset="33607.67">17313 5969 26 0,'8'0'35'15,"0"-4"-16"-15,4 1-12 0,0 3 2 16,1 0-3-16,-1 0-1 0,7 0-3 16,-3 0-1-16,5 0 0 0,-5 0-3 15,6 0-28-15</inkml:trace>
  <inkml:trace contextRef="#ctx0" brushRef="#br0" timeOffset="34600.42">20233 5627 2 0,'0'1'15'0,"0"2"20"16,0 1 7-16,4-4-13 0,-1 3 0 15,9 3 3-15,-4-6-1 0,4 2 0 16,3 0 0-16,0-2-3 0,0 0-5 16,5 0-7-16,1 0-4 0,-5-2-5 15,5 1-1-15,-6-3-5 0,-4 2 1 0,1 2-1 16,2-4-3-16,-6 4-12 0,-3 0-30 16,-3 0-47-16,-2 0-70 15</inkml:trace>
  <inkml:trace contextRef="#ctx0" brushRef="#br0" timeOffset="35438.04">24887 5654 14 0,'-3'4'9'0,"1"3"45"0,2-4-19 15,0-3-4-15,0 1 8 0,0 0 23 16,2-1 0-16,6 0-8 0,-1 0-15 16,2 0-2-16,2 0 0 0,1 0-9 15,0 0-1-15,0 0-7 0,4 0-1 0,-4 0-4 16,7 2-2-16,-6 1-2 0,-1-3-5 15,1 0-1-15,-1 0-3 0,-5 0 0 16,3 0-3-16,-2 0 2 0,2 0-3 16,0 0-22-16,4 0-30 0,-3 0-38 15,-2 0-67-15</inkml:trace>
  <inkml:trace contextRef="#ctx0" brushRef="#br0" timeOffset="36172.93">29012 5559 54 0,'0'0'118'0,"4"0"-75"16,2-3-11-16,4 3 0 0,-3-1-1 15,-2 1 1-15,0 0-5 0,5 0-6 16,-1-2-7-16,-1 2-5 0,2 0-3 15,-5 0-6-15,-1 0 1 0,-1 0-2 16,0 0 1-16,2 0-18 0,-3 2-24 16,0-2-33-16,-2 5-43 0</inkml:trace>
  <inkml:trace contextRef="#ctx0" brushRef="#br0" timeOffset="40098.05">17232 5945 52 0,'-2'0'28'0,"1"0"-9"0,-1 0 2 15,2 0-16-15,0 4-3 0,2-1 21 16,6 2-1-16,6 4-5 0,-3-4-2 16,9 3-1-16,2-6 2 0,3 0-4 0,4 2-7 15,6-2-1-15,-1-1-1 0,8 2-2 16,3-3 2-16,4 0-5 0,3 0-24 16,0-2-49-16</inkml:trace>
  <inkml:trace contextRef="#ctx0" brushRef="#br0" timeOffset="40600.51">20374 5878 27 0,'14'-1'1'0,"6"-2"25"16,5 3-6-16,9-1-2 0,1 1 5 15,5 0-3-15,-3 0-10 0,7 0-4 0,0 4-5 16,-2-4 0-16,0 3 0 0,1-1-4 16,-2 3-36-16,-1-1-60 0</inkml:trace>
  <inkml:trace contextRef="#ctx0" brushRef="#br0" timeOffset="41350.39">24970 5767 139 0,'10'0'15'0,"5"0"-12"15,3 0-2-15,8 0 0 0,5 4 2 16,8-1 0-16,3 1-7 0,7 4-20 16,1-5-33-16,4 1-23 0</inkml:trace>
  <inkml:trace contextRef="#ctx0" brushRef="#br0" timeOffset="41887.75">28846 5802 60 0,'13'0'98'16,"6"-1"-43"-16,3-5-13 0,1 6-5 0,2-2 9 15,4 0-4-15,5 2-4 0,-1 0-8 16,-1-3-8-16,7 3-6 0,-2 0-5 16,-5 0-4-16,-2 0-3 0,-2 0-3 15,-4 1 1-15,-2 3-2 0,-2 1-1 16,-7-4-10-16,-1 5-37 0,-7-2-35 15,-5 0-77-15</inkml:trace>
  <inkml:trace contextRef="#ctx0" brushRef="#br0" timeOffset="44723.37">11485 13599 17 0,'-4'-9'0'0,"-1"1"7"0,0-3 11 0,0 3-8 15,0 4 4-15,5 0 4 0,-3 2-3 16,3 1-9-16,-2-2-2 15,-1 3-1-15,-1 0 0 0,-2 0-2 16,-1 0 0-16,4 0-1 0,-2 0-1 0,1 3 1 16,4 4 0-16,-1 0 0 0,-3 4 0 15,2 2 0-15,2 5 1 0,-5 2-1 16,5 7 1-16,0 4-1 0,-1 5-2 16,1 5-13-16,0 1-20 0,-2 7-29 15</inkml:trace>
  <inkml:trace contextRef="#ctx0" brushRef="#br0" timeOffset="45045.59">11463 14633 10 0,'0'6'12'0,"0"3"12"16,0 0 4-16,0 1-14 0,0 6 3 15,3 2 2-15,-1 5-10 0,-2 6-3 16,0-2-1-16,0 7-1 0,-2 3-2 15,-5 0-1-15,1-2 0 0,-1 2-1 16,-1-3-1-16,1-7-12 0,2 3-32 0,0-11-38 16</inkml:trace>
  <inkml:trace contextRef="#ctx0" brushRef="#br0" timeOffset="46145.23">11297 12442 0 0,'0'0'9'16,"0"0"28"-16,-4 0-10 0,3 0-4 15,-3 0-1-15,4 0-1 0,0 0 5 16,0-1-1-16,0 1-8 0,0-3-3 16,0-1 1-16,5 3-4 0,4-4 1 15,1 0 2-15,1 0 2 0,3-2 1 0,-1-1-3 16,2 4-4-16,2-5 0 0,-2 5-1 16,5-2-2-16,-4-1 0 15,0 3-7-15,1 4 1 0,-2-3 0 16,2 3 0-16,2 0 1 0,-6 6-4 0,2 2-19 15,2 4-49-15,-7-1-53 0</inkml:trace>
  <inkml:trace contextRef="#ctx0" brushRef="#br0" timeOffset="48080.87">26532 5156 73 0,'-10'-10'27'0,"1"-2"6"15,-3 1-1-15,7 1-8 0,0-1 1 16,0 3-3-16,2 1-2 0,-2-2 0 15,2-1-1-15,-1 2-3 0,1-1 1 0,-6 0-4 16,3-1-4-16,-1 2 2 0,4 3 0 16,1-2-1-16,-1 3-1 0,3 4-2 15,0-2 0-15,0 1-1 0,0 1-3 16,0 0-2-16,0 0-2 0,1 0 3 16,11 1 1-16,8 4 3 0,9 3 0 15,8-3-4-15,5 3 4 0,0-1-5 16,6-3 1-16,1 0-1 0,3-1 1 15,-2-3-1-15,6 0-2 0,3 0 2 16,5 0-1-16,-2 0 0 0,-4 3 1 0,-9-3-2 16,-10 0-7-16,-12 0-10 0,-16 0-6 15,-6 0-9-15,-5 0-19 0,-10 0-15 16,-10 0-38-16,-3 4-34 0</inkml:trace>
  <inkml:trace contextRef="#ctx0" brushRef="#br0" timeOffset="49615.56">26031 4982 14 0,'-17'-3'8'0,"9"3"0"0,1-1 2 15,-3 0-1-15,8 1-2 0,-3-3-2 16,4 3-2-16,-1 0-1 0,2 0-1 0,0 0-2 15,0 0 1-15,0 0 0 0,0 0 0 16,0 0 1-16,0 0 0 0,0 0 3 16,0 0-2-16,7 0 7 0,3 0 10 15,8 0 2-15,8 0-7 0,-1 0-3 16,8 0-5-16,3 0-2 0,-5 0-3 0,10 0 1 16,-4 0-1-16,-2 0 0 0,2 0-2 15,-3 0-10-15,-8 3-21 16,1-1-16-16</inkml:trace>
  <inkml:trace contextRef="#ctx0" brushRef="#br0" timeOffset="54720.94">11322 11686 11 0,'-17'-3'16'0,"0"2"6"15,-1-5 8-15,-6 6 0 16,4 0-10-16,-2 0-3 0,-1 9-4 16,1 5 2-16,-2-3 1 0,-1 4 1 0,5 7-4 15,0-1-4-15,-2 3-1 0,4 12-1 16,2-1-3-16,1 3 4 0,5 14-4 15,0 1 1-15,3 6-2 0,7 12 1 16,-3-1-4-16,3 0 1 0,0 0 1 16,5-9-1-16,12-8-1 0,13-4 2 0,10-12-3 15,7-6 1-15,7-10-1 0,-2-10-17 16,-6-2-2-16,-3-9 13 0,-6 0 3 16,4-12-2-16,-1-10 2 0,-3-8 2 15,1-4 2-15,6-4 4 0,-4-3-1 16,1-3-4-16,-4 2 1 0,-9-8 1 15,-8 2-1-15,-8-3 1 0,-10-2-1 16,-2 5 4-16,-14-2 0 0,-14 3 7 16,-4 2 0-16,-8 4 1 0,-2 4-4 15,-7 9-5-15,0 6-1 0,-5 6-4 16,4 15 2-16,-2 1 0 0,2 15-6 0,-4 16-20 16,0 3-20-16,-3 6-80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8T01:16:51.31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9 29,'-3'0,"-1"-2,3-1,5-1,5 2,4 0,3 1,6 1,0 0,5 0,0 0,1 0,0 0,2 0,0 0,0 0,0 0,0 0,-2 0,0 0,-2 0,-3 0,-3 0,-3-2,-3-1,1-1,0 2,0 0,2 1,1 1,0-1,0 1,-6 0,-8 1,-5-1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8T01:16:51.319"/>
    </inkml:context>
    <inkml:brush xml:id="br0">
      <inkml:brushProperty name="width" value="0.05" units="cm"/>
      <inkml:brushProperty name="height" value="0.05" units="cm"/>
      <inkml:brushProperty name="color" value="#333333"/>
    </inkml:brush>
    <inkml:context xml:id="ctx1">
      <inkml:inkSource xml:id="inkSrc4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7-12-18T01:16:51.323"/>
    </inkml:context>
  </inkml:definitions>
  <inkml:trace contextRef="#ctx0" brushRef="#br0">20 207,'-4'0,"1"-3,1 0,6 0,5 0,5 2,2-4,2 1,1 1,-1-2,2 0,0-2,-8 1,-3 3,-9 3,-4 1</inkml:trace>
  <inkml:trace contextRef="#ctx0" brushRef="#br0" timeOffset="1">371 147,'0'-2,"-3"-2,-4 2,-2 2,-1 1,-3 1,1 2,0 4,-2-1,-2 2,3 2,-1 2,4 0,4-2,9-2,5-3,6-5,3-3,0-3,1-4,-3 1,1-2,-3-1,0 1,-3-1,-3 0,-2-1,-6 1,-5 4,-2 3,0 8,3 2,0 6,6-2,2 2,3-1,1-1,3-3,3 0,1-4,-1 0</inkml:trace>
  <inkml:trace contextRef="#ctx0" brushRef="#br0" timeOffset="2">500 147,'-3'0,"-2"4,2 1,0 4,0 3,2 1,1 1,-1 2,4-1,4-2,1-6,0-4</inkml:trace>
  <inkml:trace contextRef="#ctx0" brushRef="#br0" timeOffset="3">464 59,'2'0,"5"0,2 3,1 0,0 2,-3 1</inkml:trace>
  <inkml:trace contextRef="#ctx1" brushRef="#br0">575 118 1249 0 0,'0'-15'1634'0'0,"0"15"-97"0"0,0 0 97 0 0,0 0 63 0 0,0 0-95 0 0,0 0-385 0 0,0 0-256 0 0,0 0 0 0 0,0 0-289 0 0,0 0-95 0 0,18 0-97 0 0,-18 0-31 0 0,0 0-97 0 0,18 0 1 0 0,-18 0-161 0 0,0 0 0 0 0,18 0-160 0 0,-18 15 32 0 0,18-15-64 0 0,-18 0 0 0 0,19 0-192 0 0,-19 0-545 0 0,0 0-1121 0 0,19 0-3266 0 0</inkml:trace>
  <inkml:trace contextRef="#ctx1" brushRef="#br0" timeOffset="1">593 118 352 0 0,'0'0'1762'0'0,"0"0"96"0"0,0 0-481 0 0,0 0-192 0 0,0 0-128 0 0,0 15 128 0 0,0-15-128 0 0,0 14-160 0 0,0-14-224 0 0,0 15-33 0 0,0 0-95 0 0,0 0-65 0 0,0 0-127 0 0,0 0-97 0 0,0-15-96 0 0,0 15 32 0 0,0-1-96 0 0,0-14-32 0 0,0 0 0 0 0,0 14-31 0 0,-18-14-33 0 0,18 0 0 0 0,0 0-65 0 0,0 0-255 0 0,0 15-513 0 0,0-15-1249 0 0,0 0-2498 0 0</inkml:trace>
  <inkml:trace contextRef="#ctx1" brushRef="#br0" timeOffset="2">741 177 480 0 0,'0'0'3748'0'0,"0"0"-2339"0"0,0 0 97 0 0,0 0 287 0 0,0 0-479 0 0,0 0-353 0 0,0 0-353 0 0,0 0-31 0 0,0 15 127 0 0,0 0-31 0 0,0 0-193 0 0,0 0 1 0 0,0-1-65 0 0,0 15-63 0 0,0-14-193 0 0,-19 15-32 0 0,19-16-64 0 0,0 1-32 0 0,0 15 64 0 0,0-15-96 0 0,0 0 32 0 0,0-1-64 0 0,0-14 32 0 0,0 0-128 0 0,19 0-160 0 0,-19 0-417 0 0,0 0-416 0 0,0 0-897 0 0,0-14-2370 0 0,0 14-2947 0 0</inkml:trace>
  <inkml:trace contextRef="#ctx1" brushRef="#br0" timeOffset="3">685 177 2947 0 0,'0'0'2690'0'0,"0"0"-1408"0"0,18 0 255 0 0,-18 0-160 0 0,19 0-352 0 0,0 0-320 0 0,-1 0-225 0 0,0 15 1 0 0,0-15-65 0 0,1 0-95 0 0,-19 15-33 0 0,19-15 0 0 0,-19 15 161 0 0,0-15-1 0 0,0 15-64 0 0,0-1 97 0 0,0-14-65 0 0,0 14-31 0 0,0-14-129 0 0,-19 15 0 0 0,19-15-96 0 0,-19 15-64 0 0,19-15-32 0 0,-18 0 0 0 0,18 0-32 0 0,-18 0-64 0 0,18 0 32 0 0,0 0-192 0 0,0 0-384 0 0,-18 0-577 0 0,18 0-1346 0 0,0-15-2626 0 0</inkml:trace>
  <inkml:trace contextRef="#ctx1" brushRef="#br0" timeOffset="4">889 0 1217 0 0,'0'0'4484'0'0,"0"0"-2914"0"0,0 0-129 0 0,0 0 1 0 0,0 0-514 0 0,0 15 129 0 0,0-15-128 0 0,0 15 64 0 0,0-15-128 0 0,0 15-128 0 0,0-1-161 0 0,0 1-127 0 0,0 14-1 0 0,0-14-63 0 0,-19 0-1 0 0,19 14-128 0 0,0-14-96 0 0,0 0 0 0 0,0 15-63 0 0,0-15-65 0 0,0-1 32 0 0,0 0 0 0 0,0-14-64 0 0,0 15-32 0 0,0-15 96 0 0,19 0-96 0 0,-19 0-32 0 0,17 0-96 0 0,2 0-289 0 0,-19 0-608 0 0,18-15-833 0 0,1 1-1825 0 0,-19 14-3268 0 0</inkml:trace>
  <inkml:trace contextRef="#ctx1" brushRef="#br0" timeOffset="5">1054 147 1249 0 0,'0'0'4036'0'0,"0"0"-2434"0"0,0 0-33 0 0,0 0 97 0 0,0 0-545 0 0,-18 15-192 0 0,18-15-161 0 0,-18 0-31 0 0,18 15-161 0 0,-19 0-31 0 0,1-15-225 0 0,18 15 1 0 0,-19 0-193 0 0,19-15 0 0 0,-19 15-32 0 0,19-1-32 0 0,0-14-64 0 0,0 14 32 0 0,0-14-32 0 0,0 0 96 0 0,0 15-96 0 0,0-15 32 0 0,19 0 0 0 0,0 0 64 0 0,-1-15-32 0 0,1 15-32 0 0,-19-14 0 0 0,18 0 0 0 0,0-1 32 0 0,-18 15-31 0 0,0-15-1 0 0,19 0 0 0 0,-19 0-64 0 0,0 15 64 0 0,0-15 0 0 0,0 15 0 0 0,0 0 0 0 0,0 0 0 0 0,0 0-64 0 0,0 0 32 0 0,-19 0-32 0 0,19 0 32 0 0,0 0 64 0 0,-18 15-32 0 0,18-15 32 0 0,0 15 64 0 0,-18 0-32 0 0,18-15-96 0 0,0 15 0 0 0,0 0 0 0 0,0-15 0 0 0,18 14 32 0 0,-18-14 0 0 0,18 0-32 0 0,-18 0-32 0 0,19 14-192 0 0,-1-14-449 0 0,-18 0-736 0 0,19-14-1218 0 0,-19 14-2305 0 0</inkml:trace>
  <inkml:trace contextRef="#ctx1" brushRef="#br0" timeOffset="6">1054 147 3523 0 0</inkml:trace>
  <inkml:trace contextRef="#ctx1" brushRef="#br0" timeOffset="7">1054 147 3523 0 0,'93'-29'3107'0'0,"-93"29"-1697"0"0,0 0-65 0 0,0 15 513 0 0,0-15-545 0 0,0 0-320 0 0,0 14-96 0 0,0-14-33 0 0,0 15-319 0 0,0-15-97 0 0,0 15-95 0 0,0 0-65 0 0,0-15-32 0 0,0 15-96 0 0,0 0 1 0 0,0-15-65 0 0,0 15 0 0 0,0-15-96 0 0,0 14 96 0 0,0-14-64 0 0,0 0 0 0 0,0 0 64 0 0,0 0 64 0 0,19-14-96 0 0,-1 14 32 0 0,-18-15-64 0 0,18 15 32 0 0,-18-15-32 0 0,19 0 32 0 0,-19 0-31 0 0,19 15-1 0 0,-19-15-32 0 0,18 15 32 0 0,-18-15-32 0 0,0 1 0 0 0,19 14 32 0 0,-19-15-32 0 0,0 15 0 0 0,0 0 0 0 0,0 0 0 0 0,0 0-32 0 0,0 0-32 0 0,0 0-1 0 0,0 0 65 0 0,0 0 0 0 0,0 15 0 0 0,0-15 32 0 0,0 14-32 0 0,0-14 33 0 0,0 15-33 0 0,0 0 64 0 0,0 0-32 0 0,0 0-64 0 0,0-15 32 0 0,0 15 32 0 0,0-15-32 0 0,0 15 32 0 0,0-15-32 0 0,18 0 0 0 0,-18 0 0 0 0,0 0 0 0 0,18 0-64 0 0,-18 0-353 0 0,19 0-576 0 0,-1-15-1089 0 0,-18 15-2050 0 0,19-15-3010 0 0</inkml:trace>
  <inkml:trace contextRef="#ctx1" brushRef="#br0" timeOffset="8">1425 148 1858 0 0,'0'0'3043'0'0,"0"0"-993"0"0,0 15 160 0 0,0-15 32 0 0,0 0-801 0 0,18 0-448 0 0,-18 0-160 0 0,18 0-225 0 0,-18 0-95 0 0,19-15 31 0 0,-1 15-159 0 0,-18-15-33 0 0,0 15-128 0 0,19-15 65 0 0,-19 0-65 0 0,0 15-64 0 0,0-14 0 0 0,0 14-96 0 0,0-15-32 0 0,0 15 32 0 0,0 0 32 0 0,-19 0 33 0 0,1 0-65 0 0,18 0-32 0 0,-19 0-64 0 0,1 0 96 0 0,0 0 0 0 0,18 15 32 0 0,-19-15-32 0 0,1 14 96 0 0,18 1-128 0 0,0 0 128 0 0,0 0 0 0 0,0 0-32 0 0,0 0 65 0 0,0 0 31 0 0,0-15 0 0 0,0 14-64 0 0,18 1 32 0 0,1-15 1 0 0,-1 0-97 0 0,0 15 32 0 0,1-15-64 0 0,-1 0 0 0 0,20 0-32 0 0,-20-15-32 0 0,1 15-128 0 0,-1-15-289 0 0,-18 15-447 0 0,18 0-1122 0 0,1 0-1954 0 0,-1 0-5765 0 0</inkml:trace>
  <inkml:trace contextRef="#ctx1" brushRef="#br0" timeOffset="9">1 457 1602 0 0,'0'0'3619'0'0,"0"0"-2114"0"0,0 0 417 0 0,0 0 32 0 0,0 0-449 0 0,0 0-351 0 0,0 0-162 0 0,0 0-127 0 0,0 0-128 0 0,19 0 0 0 0,-19 0-33 0 0,18 0-127 0 0,1 0-65 0 0,-19 0-127 0 0,18 0-97 0 0,0 15-64 0 0,-18-15-32 0 0,19 0-128 0 0,-19 0 33 0 0,18 15-65 0 0,1-15 0 0 0,0 15-64 0 0,-1-15 32 0 0,-18 0-225 0 0,19 15-383 0 0,-19-15-769 0 0,0 0-1154 0 0,18 15-3298 0 0</inkml:trace>
  <inkml:trace contextRef="#ctx1" brushRef="#br0" timeOffset="10">334 414 1569 0 0,'0'0'2819'0'0,"0"0"-1281"0"0,0 0 127 0 0,0 0-480 0 0,0 0-448 0 0,0 0 160 0 0,0 0 64 0 0,0 14-225 0 0,0-14 97 0 0,18 0-224 0 0,-18 14-97 0 0,0 1-95 0 0,0 0 31 0 0,19 0-31 0 0,-19 0-161 0 0,18 0 0 0 0,-18 0-64 0 0,0-1 0 0 0,19 1-31 0 0,-19 15-97 0 0,0-16 32 0 0,0 1-32 0 0,18-1 0 0 0,-18-14-64 0 0,0 15 64 0 0,0-15-64 0 0,19 0 64 0 0,-19 0-32 0 0,0 0-32 0 0,0 0-160 0 0,19 0-289 0 0,-19 0-640 0 0,0-15-1313 0 0,0 15-2114 0 0,0 0-2403 0 0</inkml:trace>
  <inkml:trace contextRef="#ctx1" brushRef="#br0" timeOffset="11">389 532 1794 0 0,'0'0'3779'0'0,"0"0"-2241"0"0,0 0 159 0 0,0 0 1 0 0,19 0-353 0 0,-19 0-576 0 0,0 0-225 0 0,18 0-95 0 0,1 0-161 0 0,-19 0 32 0 0,19 0-159 0 0,-1 14-65 0 0,-18-14 32 0 0,18 15 0 0 0,-18-15-32 0 0,0 0 160 0 0,0 15 161 0 0,0-15-1 0 0,0 15 65 0 0,0-1-33 0 0,0-14-128 0 0,-18 15 33 0 0,18-15-161 0 0,0 14 64 0 0,-18-14-96 0 0,18 0-128 0 0,0 0 32 0 0,-19 15 32 0 0,19-15-64 0 0,-19 0-32 0 0,19 0 32 0 0,0 0-64 0 0,0 0-160 0 0,0 0-320 0 0,0-15-609 0 0,0 15-609 0 0,19 0-1281 0 0,-19-14-3587 0 0</inkml:trace>
  <inkml:trace contextRef="#ctx1" brushRef="#br0" timeOffset="12">556 546 545 0 0,'0'0'0'0'0,"0"0"2017"0"0,0 0-992 0 0,0 0 128 0 0,0 0-96 0 0,0 0 33 0 0,0-14-130 0 0,0 14-63 0 0,0 0-64 0 0,0 0-32 0 0,0 0 0 0 0,0 0-97 0 0,0 0-31 0 0,0 0-65 0 0,0 0 65 0 0,0 0-96 0 0,0 0-129 0 0,0 0 0 0 0,0 0 1 0 0,0 0-65 0 0,0 0-31 0 0,0 0 127 0 0,0 0-96 0 0,19 0-31 0 0,-19 14 63 0 0,0-14-128 0 0,0 15 1 0 0,0-15 31 0 0,0 15-128 0 0,0 0-32 0 0,0-1 0 0 0,0 1-31 0 0,18-15-65 0 0,-18 14 0 0 0,0 1 0 0 0,18-15-64 0 0,-18 15 32 0 0,0-15 0 0 0,0 14-32 0 0,0-14 32 0 0,0 0-64 0 0,18 0 0 0 0,-18 0-224 0 0,0 0-225 0 0,0 0-480 0 0,0 0-320 0 0,0 0-609 0 0,0 0-1281 0 0,0 0-2818 0 0</inkml:trace>
  <inkml:trace contextRef="#ctx1" brushRef="#br0" timeOffset="13">556 457 192 0 0,'0'-15'897'0'0,"-19"15"1409"0"0,19 0-1217 0 0,0 0 192 0 0,0 0 97 0 0,0-14 223 0 0,0 14-287 0 0,0 0-257 0 0,0 0-129 0 0,0 0-127 0 0,0 0-160 0 0,0 0-225 0 0,0 0-192 0 0,0 0-160 0 0,0 0-96 0 0,0 0 96 0 0,0 0-64 0 0,0 14 32 0 0,0-14-64 0 0,0 15-128 0 0,0-15-929 0 0,0 15-2082 0 0,0-15-3299 0 0</inkml:trace>
  <inkml:trace contextRef="#ctx1" brushRef="#br0" timeOffset="14">703 561 1057 0 0,'0'0'3331'0'0,"0"0"-2018"0"0,0 0-192 0 0,0 0-128 0 0,0 0 64 0 0,0 0-160 0 0,0 0-64 0 0,19 15-32 0 0,-19-15-161 0 0,0 15-191 0 0,0-1-225 0 0,19-14-32 0 0,-19 15-128 0 0,0-1 32 0 0,0-14-32 0 0,18 15-32 0 0,-18-15-32 0 0,0 15 32 0 0,0-15-32 0 0,18 0 0 0 0,-18 14-32 0 0,0-14-64 0 0,0 0-384 0 0,0 0-993 0 0,0 0-1763 0 0,0 0-1152 0 0</inkml:trace>
  <inkml:trace contextRef="#ctx1" brushRef="#br0" timeOffset="15">703 546 1602 0 0,'0'0'1921'0'0,"0"0"-159"0"0,19-14-545 0 0,-19 14 257 0 0,19-15-97 0 0,-19 15-320 0 0,18 0-417 0 0,0 0-63 0 0,-18 0-129 0 0,18 0-223 0 0,1 0-129 0 0,-19 0-64 0 0,0 0-32 0 0,19 0-32 0 0,-19 0-32 0 0,0 0-417 0 0,0 0-1280 0 0,0 15-1763 0 0,0-15-2209 0 0</inkml:trace>
  <inkml:trace contextRef="#ctx1" brushRef="#br0" timeOffset="16">1018 546 1698 0 0,'0'-14'4003'0'0,"0"14"-1921"0"0,0 0-256 0 0,0 0-32 0 0,-19 0-609 0 0,19 0-352 0 0,-18 0-161 0 0,-1 0 97 0 0,19 14-96 0 0,-19-14-161 0 0,1 15-224 0 0,-1 0-63 0 0,19-15-97 0 0,-17 15 32 0 0,-2-1-96 0 0,19-14-64 0 0,0 15 0 0 0,0-15 32 0 0,0 14-32 0 0,0-14 32 0 0,0 0 0 0 0,19 0 32 0 0,-2 0 0 0 0,-17 0 32 0 0,37 0-32 0 0,-37-14-32 0 0,19-1 64 0 0,0 1 1 0 0,-1-1 159 0 0,1 0 96 0 0,-19 0-160 0 0,18 1 33 0 0,-18-1-97 0 0,0 0 0 0 0,0 0 32 0 0,0 0-96 0 0,0 0-64 0 0,0 15 64 0 0,0-15 0 0 0,0 1-32 0 0,0 14 32 0 0,-18 0-32 0 0,18 0-32 0 0,0 0 0 0 0,0 0-32 0 0,-19 0 32 0 0,19 14 32 0 0,-18 1-32 0 0,18 0 32 0 0,0 0 32 0 0,0 0-32 0 0,0 0 32 0 0,0 0-64 0 0,0-1 32 0 0,18 1 33 0 0,1 0-33 0 0,-19 0-32 0 0,18-1 32 0 0,0 1-32 0 0,-18-1 0 0 0,19-14 0 0 0,-1 15-64 0 0,-18-15-65 0 0,19 0-63 0 0,-19 15-384 0 0,0-15-449 0 0,0 0-737 0 0,0 0-1281 0 0,0 14-3651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8T01:16:51.34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0 1666 0 0,'0'0'3139'0'0,"0"0"-1762"0"0,0 0 256 0 0,0 0 65 0 0,0 0-577 0 0,0 0-320 0 0,0 0 64 0 0,0 0-161 0 0,0 0-159 0 0,0 0-257 0 0,0 0-32 0 0,0 0-128 0 0,0 0-63 0 0,0 0-98 0 0,19 0 66 0 0,-19 0-1 0 0,0 0-64 0 0,0 0-65 0 0,0 0-575 0 0,0 0-1218 0 0,18 0-1826 0 0,-18 0-2081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8T01:16:51.34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1089 0 0,'0'0'3491'0'0,"0"0"-1537"0"0,0 0 0 0 0,0 0-96 0 0,0 0-417 0 0,0 0-448 0 0,0 0-32 0 0,0 0-192 0 0,0 0 128 0 0,0 0-161 0 0,0 0-159 0 0,0 0-65 0 0,0 0-95 0 0,0 0-1 0 0,0 0-96 0 0,0 0-63 0 0,0 0-33 0 0,0 0-64 0 0,0 15-64 0 0,0-15-32 0 0,0 0 0 0 0,0 0-64 0 0,0 0 32 0 0,0 0 0 0 0,0 0 0 0 0,0 0-32 0 0,0 0 0 0 0,0 0-96 0 0,0 0-416 0 0,0 0-737 0 0,0 0-962 0 0,0 14-2209 0 0,0-14-5829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A6000A-CB2A-4892-8A98-3D8CBAA75A52}" type="datetimeFigureOut">
              <a:rPr lang="en-US" smtClean="0"/>
              <a:t>1/26/22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6D6FA-FCE6-4C6D-9344-00B2B802E4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91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идеале, хочется иметь некие гарантии, что сеть будет работать как ожидается</a:t>
            </a:r>
            <a:endParaRPr lang="en-US" dirty="0"/>
          </a:p>
          <a:p>
            <a:r>
              <a:rPr lang="ru-RU" dirty="0"/>
              <a:t>Важно в критических приложениях – автомобили, медицина, итд</a:t>
            </a:r>
          </a:p>
          <a:p>
            <a:r>
              <a:rPr lang="ru-RU" dirty="0"/>
              <a:t>В полном обьеме задача не решена, но давайте попробуем хотя бы визуализировать что происходит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61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Shortcut connections!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185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389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сегодняшний день визуализации научились делать намного лучше, но до проблема интерпретируемости так и не решена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26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10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Упомянуть сложный процесс – последняя часть тренируется отдельно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26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Multi-scale</a:t>
            </a:r>
          </a:p>
          <a:p>
            <a:r>
              <a:rPr lang="en-US" dirty="0"/>
              <a:t>+ </a:t>
            </a:r>
            <a:r>
              <a:rPr lang="ru-RU" dirty="0"/>
              <a:t>тренируется </a:t>
            </a:r>
            <a:r>
              <a:rPr lang="en-US" dirty="0"/>
              <a:t>end to end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273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Нетривиально – произвольное количество регионов в картинке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 = 3</a:t>
            </a:r>
          </a:p>
          <a:p>
            <a:r>
              <a:rPr lang="ru-RU" dirty="0"/>
              <a:t>Упомянуть что </a:t>
            </a:r>
            <a:r>
              <a:rPr lang="en-US" dirty="0"/>
              <a:t>3x3 </a:t>
            </a:r>
            <a:r>
              <a:rPr lang="ru-RU" dirty="0"/>
              <a:t>это много – большой </a:t>
            </a:r>
            <a:r>
              <a:rPr lang="en-US" dirty="0"/>
              <a:t>receptive field</a:t>
            </a:r>
          </a:p>
          <a:p>
            <a:r>
              <a:rPr lang="ru-RU" dirty="0"/>
              <a:t>Показательная история – постепенно все части пайплайна переводятся внутрь сети и тренируются </a:t>
            </a:r>
            <a:r>
              <a:rPr lang="en-US" dirty="0"/>
              <a:t>end-to-end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492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Тоже можно через плавающее окно, но тоже медленно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557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Работает для любого разрешения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055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41F1B-72D1-4348-8393-8A6FDA577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23B94-8A32-40C8-BD43-480668D68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DA455-38F1-410D-8A70-0C25C64E5C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9572DA-9097-4B26-A688-720CD790AD00}" type="datetime1">
              <a:rPr lang="en-US" smtClean="0"/>
              <a:t>1/26/22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F00FD-2B2C-45B4-A65B-B04BC4C79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youtube.com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A1886-5D8E-40F4-A71F-B1CEBE84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4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2D61-13A3-4FD4-8F80-E6529B3C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E8A8B-6E18-4C0D-BDD5-1A6AD307E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429DF-9B7B-4E88-8261-54FEC4BA14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FCCEE0-2E1F-4937-B19E-5FD102CDA07D}" type="datetime1">
              <a:rPr lang="en-US" smtClean="0"/>
              <a:t>1/26/22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3F99C-98AB-4EAE-8E48-FF0AFA1F5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youtube.com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37DFF-12A4-423E-A324-20C97B7A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42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52ABF2-4DB8-490D-BA38-EBFE633E55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E2FAA-DC49-48FB-96C1-626893ABE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A8581-A2C7-4181-8BB8-3857F5F270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512CA1-7124-469D-9EA6-989AC722A9FB}" type="datetime1">
              <a:rPr lang="en-US" smtClean="0"/>
              <a:t>1/26/22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E5398-D9BF-47CA-B318-DC8F24333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youtube.com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32D74-6212-4A00-96B4-7144A012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5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6AA3-35D3-4F26-BAC0-266F99A42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7724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B6343-800E-41D6-A313-EFD38290E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1825625"/>
            <a:ext cx="77724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83D79-93DD-4F5A-825F-2E1F4F935F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F31F86-9451-44D7-A4A7-02044DA04061}" type="datetime1">
              <a:rPr lang="en-US" smtClean="0"/>
              <a:t>1/26/22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23103-ECB9-415B-B8E5-88D835D46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youtube.com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63EDF-50E0-4C49-9276-461A85131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6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1738F-1A16-4709-B10F-FCA2C2401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09476-C483-4E2A-AB7C-DB0618CAA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2F86F-807A-42A8-A625-AF2C0B8B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D237DB-C70F-4C6C-9ACC-8A4FF423A512}" type="datetime1">
              <a:rPr lang="en-US" smtClean="0"/>
              <a:t>1/26/22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831BE-301D-453F-8C4F-64BAB3A1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youtube.com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6AD40-B6B9-4A2A-AA2E-4B35F623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4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4823-99DB-419F-BF50-CDDD78295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8459A-7362-4FBB-9C49-54B7BC998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4FE9A0-EEDF-4F91-A71A-0467A1893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9794B-9206-4BC3-AA7E-08E15B8E6B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2E1738-A78D-4CCD-A6C5-C087B256E9B9}" type="datetime1">
              <a:rPr lang="en-US" smtClean="0"/>
              <a:t>1/26/22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FF0B-59CA-40A1-84C1-757FF08BB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youtube.com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6B5B7-F9E9-46D5-960F-759893A1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56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B5EC-F53D-4FF2-A83A-E13C70AB4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EDF74-2BE8-4700-96AB-151FC1358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015E0-B327-4165-B4FD-A49C00F85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60169E-69F8-49BE-92E6-66E0D61FF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528858-1BDB-4CED-96A6-3AC4E1BCF9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719036-E7E6-4389-8F82-3F09C65DD0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DD8FB0-0334-43CE-BFC7-237925A23B7E}" type="datetime1">
              <a:rPr lang="en-US" smtClean="0"/>
              <a:t>1/26/22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34F3BE-F1CC-4E54-8B71-D655BAB31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youtube.com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173B9C-6092-44D0-8AB6-6B929ACB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85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5A39D-97D5-48CE-97A1-04198DAE5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450" y="365125"/>
            <a:ext cx="813435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F3017-BA53-4F50-AF5B-DBEFDA90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052A9-88CC-43DF-BB82-B0B08D528413}" type="datetime1">
              <a:rPr lang="en-US" smtClean="0"/>
              <a:t>1/26/22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AE59B-C60E-42B1-A165-27CE1A67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youtube.com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03197-2329-4837-B783-D695A438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5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3AAB7-9716-48A9-B73B-21FD503DCD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499D24-8876-4B33-8FE0-3943964D029F}" type="datetime1">
              <a:rPr lang="en-US" smtClean="0"/>
              <a:t>1/26/22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C3932-A768-4368-BFF5-9587EE558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youtube.com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21B49-9B6C-45AD-8896-B60EB304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08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11DB-96C1-4FBD-941E-0255414B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5A7BA-986A-4B8A-A3F6-DE2D7502E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600D3-D10C-4755-ACC3-A6C828B15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22839-0119-4281-957E-7273B08614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8105-6369-47BB-84F1-F0B0901175E4}" type="datetime1">
              <a:rPr lang="en-US" smtClean="0"/>
              <a:t>1/26/22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4F83A-7B76-456D-82B7-A1567CC2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youtube.com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1D786-D211-43E2-AC4B-41CC937C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1657-5EAA-4763-9139-5A948D0C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AB3CC-4848-4E24-9997-85517E35F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EE2DC-AFFB-4680-8C50-343F0E7D2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B5801-B5B1-4443-BA7B-82FB8689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B559F-6980-4735-81E8-3F1541DD71DB}" type="datetime1">
              <a:rPr lang="en-US" smtClean="0"/>
              <a:t>1/26/22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530EA-8945-4F2A-8BC4-8FADE80EC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youtube.com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D6C29-1674-4575-AE02-A9C07051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31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FE9F02-5F36-49C5-9C82-20139B858091}"/>
              </a:ext>
            </a:extLst>
          </p:cNvPr>
          <p:cNvSpPr/>
          <p:nvPr userDrawn="1"/>
        </p:nvSpPr>
        <p:spPr>
          <a:xfrm>
            <a:off x="0" y="-7921"/>
            <a:ext cx="3175819" cy="242665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ADBE89-0917-4DBC-BC92-7C48D949ED6E}"/>
              </a:ext>
            </a:extLst>
          </p:cNvPr>
          <p:cNvSpPr txBox="1"/>
          <p:nvPr userDrawn="1"/>
        </p:nvSpPr>
        <p:spPr>
          <a:xfrm>
            <a:off x="0" y="6488668"/>
            <a:ext cx="737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346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8.png"/><Relationship Id="rId18" Type="http://schemas.openxmlformats.org/officeDocument/2006/relationships/customXml" Target="../ink/ink9.xml"/><Relationship Id="rId26" Type="http://schemas.openxmlformats.org/officeDocument/2006/relationships/image" Target="../media/image15.png"/><Relationship Id="rId3" Type="http://schemas.openxmlformats.org/officeDocument/2006/relationships/image" Target="../media/image24.png"/><Relationship Id="rId21" Type="http://schemas.openxmlformats.org/officeDocument/2006/relationships/image" Target="../media/image12.png"/><Relationship Id="rId7" Type="http://schemas.openxmlformats.org/officeDocument/2006/relationships/image" Target="../media/image510.png"/><Relationship Id="rId12" Type="http://schemas.openxmlformats.org/officeDocument/2006/relationships/customXml" Target="../ink/ink6.xml"/><Relationship Id="rId17" Type="http://schemas.openxmlformats.org/officeDocument/2006/relationships/image" Target="../media/image10.png"/><Relationship Id="rId25" Type="http://schemas.openxmlformats.org/officeDocument/2006/relationships/customXml" Target="../ink/ink12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11" Type="http://schemas.openxmlformats.org/officeDocument/2006/relationships/image" Target="../media/image710.png"/><Relationship Id="rId24" Type="http://schemas.openxmlformats.org/officeDocument/2006/relationships/image" Target="../media/image14.png"/><Relationship Id="rId5" Type="http://schemas.openxmlformats.org/officeDocument/2006/relationships/image" Target="../media/image410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image" Target="../media/image16.png"/><Relationship Id="rId10" Type="http://schemas.openxmlformats.org/officeDocument/2006/relationships/customXml" Target="../ink/ink5.xml"/><Relationship Id="rId19" Type="http://schemas.openxmlformats.org/officeDocument/2006/relationships/image" Target="../media/image11.png"/><Relationship Id="rId4" Type="http://schemas.openxmlformats.org/officeDocument/2006/relationships/customXml" Target="../ink/ink2.xml"/><Relationship Id="rId9" Type="http://schemas.openxmlformats.org/officeDocument/2006/relationships/image" Target="../media/image61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customXml" Target="../ink/ink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iquilezles.org/blog/?p=4408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://cocodataset.org/" TargetMode="External"/><Relationship Id="rId7" Type="http://schemas.openxmlformats.org/officeDocument/2006/relationships/customXml" Target="../ink/ink36.xml"/><Relationship Id="rId12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customXml" Target="../ink/ink38.xml"/><Relationship Id="rId5" Type="http://schemas.openxmlformats.org/officeDocument/2006/relationships/customXml" Target="../ink/ink35.xml"/><Relationship Id="rId10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openxmlformats.org/officeDocument/2006/relationships/customXml" Target="../ink/ink3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42.xml"/><Relationship Id="rId3" Type="http://schemas.openxmlformats.org/officeDocument/2006/relationships/hyperlink" Target="https://arxiv.org/abs/1311.2524" TargetMode="External"/><Relationship Id="rId7" Type="http://schemas.openxmlformats.org/officeDocument/2006/relationships/customXml" Target="../ink/ink39.xml"/><Relationship Id="rId12" Type="http://schemas.openxmlformats.org/officeDocument/2006/relationships/image" Target="../media/image6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customXml" Target="../ink/ink41.xml"/><Relationship Id="rId5" Type="http://schemas.openxmlformats.org/officeDocument/2006/relationships/hyperlink" Target="https://www.koen.me/research/pub/uijlings-ijcv2013-draft.pdf" TargetMode="External"/><Relationship Id="rId10" Type="http://schemas.openxmlformats.org/officeDocument/2006/relationships/image" Target="../media/image620.png"/><Relationship Id="rId4" Type="http://schemas.openxmlformats.org/officeDocument/2006/relationships/image" Target="../media/image41.png"/><Relationship Id="rId9" Type="http://schemas.openxmlformats.org/officeDocument/2006/relationships/customXml" Target="../ink/ink40.xml"/><Relationship Id="rId14" Type="http://schemas.openxmlformats.org/officeDocument/2006/relationships/image" Target="../media/image6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oen.me/research/pub/uijlings-ijcv2013-draft.pdf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customXml" Target="../ink/ink43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13" Type="http://schemas.openxmlformats.org/officeDocument/2006/relationships/image" Target="../media/image711.png"/><Relationship Id="rId18" Type="http://schemas.openxmlformats.org/officeDocument/2006/relationships/image" Target="../media/image750.png"/><Relationship Id="rId3" Type="http://schemas.openxmlformats.org/officeDocument/2006/relationships/hyperlink" Target="https://arxiv.org/abs/1504.08083" TargetMode="External"/><Relationship Id="rId7" Type="http://schemas.openxmlformats.org/officeDocument/2006/relationships/image" Target="../media/image680.png"/><Relationship Id="rId12" Type="http://schemas.openxmlformats.org/officeDocument/2006/relationships/customXml" Target="../ink/ink47.xml"/><Relationship Id="rId17" Type="http://schemas.openxmlformats.org/officeDocument/2006/relationships/image" Target="../media/image74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30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.xml"/><Relationship Id="rId11" Type="http://schemas.openxmlformats.org/officeDocument/2006/relationships/image" Target="../media/image700.png"/><Relationship Id="rId5" Type="http://schemas.openxmlformats.org/officeDocument/2006/relationships/image" Target="../media/image42.png"/><Relationship Id="rId15" Type="http://schemas.openxmlformats.org/officeDocument/2006/relationships/image" Target="../media/image720.png"/><Relationship Id="rId10" Type="http://schemas.openxmlformats.org/officeDocument/2006/relationships/customXml" Target="../ink/ink46.xml"/><Relationship Id="rId4" Type="http://schemas.openxmlformats.org/officeDocument/2006/relationships/image" Target="../media/image50.png"/><Relationship Id="rId9" Type="http://schemas.openxmlformats.org/officeDocument/2006/relationships/image" Target="../media/image690.png"/><Relationship Id="rId14" Type="http://schemas.openxmlformats.org/officeDocument/2006/relationships/customXml" Target="../ink/ink4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arxiv.org/abs/1506.01497" TargetMode="External"/><Relationship Id="rId7" Type="http://schemas.openxmlformats.org/officeDocument/2006/relationships/image" Target="../media/image780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9.xml"/><Relationship Id="rId11" Type="http://schemas.openxmlformats.org/officeDocument/2006/relationships/customXml" Target="../ink/ink51.xml"/><Relationship Id="rId5" Type="http://schemas.openxmlformats.org/officeDocument/2006/relationships/image" Target="../media/image52.png"/><Relationship Id="rId10" Type="http://schemas.openxmlformats.org/officeDocument/2006/relationships/image" Target="../media/image80.png"/><Relationship Id="rId4" Type="http://schemas.openxmlformats.org/officeDocument/2006/relationships/image" Target="../media/image51.png"/><Relationship Id="rId9" Type="http://schemas.openxmlformats.org/officeDocument/2006/relationships/customXml" Target="../ink/ink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arxiv.org/abs/1506.0264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1.10012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customXml" Target="../ink/ink5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customXml" Target="../ink/ink22.xml"/><Relationship Id="rId26" Type="http://schemas.openxmlformats.org/officeDocument/2006/relationships/image" Target="../media/image39.png"/><Relationship Id="rId21" Type="http://schemas.openxmlformats.org/officeDocument/2006/relationships/image" Target="../media/image36.png"/><Relationship Id="rId47" Type="http://schemas.openxmlformats.org/officeDocument/2006/relationships/image" Target="../media/image46.png"/><Relationship Id="rId50" Type="http://schemas.openxmlformats.org/officeDocument/2006/relationships/customXml" Target="../ink/ink29.xml"/><Relationship Id="rId7" Type="http://schemas.openxmlformats.org/officeDocument/2006/relationships/image" Target="../media/image29.png"/><Relationship Id="rId12" Type="http://schemas.openxmlformats.org/officeDocument/2006/relationships/customXml" Target="../ink/ink19.xml"/><Relationship Id="rId17" Type="http://schemas.openxmlformats.org/officeDocument/2006/relationships/image" Target="../media/image34.png"/><Relationship Id="rId33" Type="http://schemas.openxmlformats.org/officeDocument/2006/relationships/customXml" Target="../ink/ink27.xml"/><Relationship Id="rId2" Type="http://schemas.openxmlformats.org/officeDocument/2006/relationships/customXml" Target="../ink/ink14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6.xml"/><Relationship Id="rId11" Type="http://schemas.openxmlformats.org/officeDocument/2006/relationships/image" Target="../media/image31.png"/><Relationship Id="rId24" Type="http://schemas.openxmlformats.org/officeDocument/2006/relationships/customXml" Target="../ink/ink25.xml"/><Relationship Id="rId32" Type="http://schemas.openxmlformats.org/officeDocument/2006/relationships/hyperlink" Target="http://cocodataset.org/" TargetMode="External"/><Relationship Id="rId53" Type="http://schemas.openxmlformats.org/officeDocument/2006/relationships/image" Target="../media/image49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image" Target="../media/image40.png"/><Relationship Id="rId49" Type="http://schemas.openxmlformats.org/officeDocument/2006/relationships/image" Target="../media/image47.png"/><Relationship Id="rId10" Type="http://schemas.openxmlformats.org/officeDocument/2006/relationships/customXml" Target="../ink/ink18.xml"/><Relationship Id="rId19" Type="http://schemas.openxmlformats.org/officeDocument/2006/relationships/image" Target="../media/image35.png"/><Relationship Id="rId31" Type="http://schemas.openxmlformats.org/officeDocument/2006/relationships/image" Target="../media/image4.png"/><Relationship Id="rId52" Type="http://schemas.openxmlformats.org/officeDocument/2006/relationships/customXml" Target="../ink/ink30.xml"/><Relationship Id="rId4" Type="http://schemas.openxmlformats.org/officeDocument/2006/relationships/customXml" Target="../ink/ink15.xml"/><Relationship Id="rId9" Type="http://schemas.openxmlformats.org/officeDocument/2006/relationships/image" Target="../media/image30.png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customXml" Target="../ink/ink26.xml"/><Relationship Id="rId30" Type="http://schemas.openxmlformats.org/officeDocument/2006/relationships/image" Target="../media/image3.png"/><Relationship Id="rId48" Type="http://schemas.openxmlformats.org/officeDocument/2006/relationships/customXml" Target="../ink/ink28.xml"/><Relationship Id="rId8" Type="http://schemas.openxmlformats.org/officeDocument/2006/relationships/customXml" Target="../ink/ink17.xml"/><Relationship Id="rId51" Type="http://schemas.openxmlformats.org/officeDocument/2006/relationships/image" Target="../media/image48.png"/><Relationship Id="rId3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abs/1505.04366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abs/1505.04366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mb.informatik.uni-freiburg.de/people/ronneber/u-ne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m.habrahabr.ru/company/ods/blog/337548/" TargetMode="External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abs/1504.06375" TargetMode="External"/><Relationship Id="rId5" Type="http://schemas.openxmlformats.org/officeDocument/2006/relationships/hyperlink" Target="https://arxiv.org/abs/1603.08511" TargetMode="Externa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papers.nips.cc/paper/4824-imagenet-classification-with-deep-convolutional-neural-networks.pdf" TargetMode="External"/><Relationship Id="rId7" Type="http://schemas.openxmlformats.org/officeDocument/2006/relationships/customXml" Target="../ink/ink3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4824-imagenet-classification-with-deep-convolutional-neural-networks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gkfIQ4IGaM&amp;feature=youtu.be&amp;t=3m8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customXml" Target="../ink/ink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csail.mit.edu/torralba/research/drawCNN/drawNet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customXml" Target="../ink/ink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customXml" Target="../ink/ink34.xml"/><Relationship Id="rId4" Type="http://schemas.openxmlformats.org/officeDocument/2006/relationships/hyperlink" Target="https://arxiv.org/abs/1311.290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hyperlink" Target="https://arxiv.org/abs/1312.6034" TargetMode="Externa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C6CDB-4B2E-44A8-BE85-0546275A7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019608" y="2617075"/>
            <a:ext cx="9694171" cy="2820283"/>
            <a:chOff x="458822" y="2565400"/>
            <a:chExt cx="10816991" cy="340798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CBA0ED0-6806-49C5-BC6C-AC7526C67749}"/>
                    </a:ext>
                  </a:extLst>
                </p14:cNvPr>
                <p14:cNvContentPartPr/>
                <p14:nvPr/>
              </p14:nvContentPartPr>
              <p14:xfrm>
                <a:off x="458822" y="2565400"/>
                <a:ext cx="5521255" cy="3407986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DCBA0ED0-6806-49C5-BC6C-AC7526C6774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8780" y="2554523"/>
                  <a:ext cx="5540936" cy="34293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A74FAF8-9FD9-45EE-816E-54FFC9968DB1}"/>
                    </a:ext>
                  </a:extLst>
                </p14:cNvPr>
                <p14:cNvContentPartPr/>
                <p14:nvPr/>
              </p14:nvContentPartPr>
              <p14:xfrm>
                <a:off x="5178964" y="3429000"/>
                <a:ext cx="1425035" cy="14351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3A74FAF8-9FD9-45EE-816E-54FFC9968D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69325" y="3418125"/>
                  <a:ext cx="1444716" cy="1456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8F4C5C7-BFE0-4E13-A66A-A616A8C8F58D}"/>
                    </a:ext>
                  </a:extLst>
                </p14:cNvPr>
                <p14:cNvContentPartPr/>
                <p14:nvPr/>
              </p14:nvContentPartPr>
              <p14:xfrm>
                <a:off x="6843550" y="4269393"/>
                <a:ext cx="441548" cy="71306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48F4C5C7-BFE0-4E13-A66A-A616A8C8F5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23461" y="4247653"/>
                  <a:ext cx="481323" cy="11435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2E3CC9-2095-4CFB-83C0-648E187F94E1}"/>
                </a:ext>
              </a:extLst>
            </p:cNvPr>
            <p:cNvSpPr/>
            <p:nvPr/>
          </p:nvSpPr>
          <p:spPr>
            <a:xfrm>
              <a:off x="9754711" y="3552191"/>
              <a:ext cx="275597" cy="1300156"/>
            </a:xfrm>
            <a:prstGeom prst="rect">
              <a:avLst/>
            </a:prstGeom>
            <a:noFill/>
            <a:ln w="360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2C97019-C5C8-4ACD-AC58-C2A32CE75772}"/>
                    </a:ext>
                  </a:extLst>
                </p14:cNvPr>
                <p14:cNvContentPartPr/>
                <p14:nvPr/>
              </p14:nvContentPartPr>
              <p14:xfrm>
                <a:off x="9468883" y="3153464"/>
                <a:ext cx="1003435" cy="321168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12C97019-C5C8-4ACD-AC58-C2A32CE757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64061" y="3148249"/>
                  <a:ext cx="1013080" cy="3315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BE89422-DB20-4C97-B48C-B7158FA04477}"/>
                    </a:ext>
                  </a:extLst>
                </p14:cNvPr>
                <p14:cNvContentPartPr/>
                <p14:nvPr/>
              </p14:nvContentPartPr>
              <p14:xfrm>
                <a:off x="9762922" y="3650379"/>
                <a:ext cx="253390" cy="13634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4BE89422-DB20-4C97-B48C-B7158FA044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58103" y="3645101"/>
                  <a:ext cx="263028" cy="24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7EB889-5C9C-4481-82B0-E36E17973D8C}"/>
                    </a:ext>
                  </a:extLst>
                </p14:cNvPr>
                <p14:cNvContentPartPr/>
                <p14:nvPr/>
              </p14:nvContentPartPr>
              <p14:xfrm>
                <a:off x="9774399" y="3740555"/>
                <a:ext cx="255191" cy="13244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C87EB889-5C9C-4481-82B0-E36E17973D8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69576" y="3735257"/>
                  <a:ext cx="264836" cy="238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6B88902-1114-48A9-8F5E-D5E2F3BB3291}"/>
                    </a:ext>
                  </a:extLst>
                </p14:cNvPr>
                <p14:cNvContentPartPr/>
                <p14:nvPr/>
              </p14:nvContentPartPr>
              <p14:xfrm>
                <a:off x="10082023" y="3515991"/>
                <a:ext cx="660930" cy="295653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F6B88902-1114-48A9-8F5E-D5E2F3BB32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71985" y="3505105"/>
                  <a:ext cx="680605" cy="316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7AEA48F-859E-498D-968B-389776C08236}"/>
                    </a:ext>
                  </a:extLst>
                </p14:cNvPr>
                <p14:cNvContentPartPr/>
                <p14:nvPr/>
              </p14:nvContentPartPr>
              <p14:xfrm>
                <a:off x="10260251" y="3927140"/>
                <a:ext cx="15077" cy="195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C7AEA48F-859E-498D-968B-389776C082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50332" y="3922265"/>
                  <a:ext cx="34518" cy="9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104A5C-4643-4A73-8B78-F3FA0F44760B}"/>
                    </a:ext>
                  </a:extLst>
                </p14:cNvPr>
                <p14:cNvContentPartPr/>
                <p14:nvPr/>
              </p14:nvContentPartPr>
              <p14:xfrm>
                <a:off x="10334513" y="3920713"/>
                <a:ext cx="225" cy="13049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EA104A5C-4643-4A73-8B78-F3FA0F4476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28888" y="3909839"/>
                  <a:ext cx="11250" cy="34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969008B-A205-45CB-A192-7378420A75B6}"/>
                    </a:ext>
                  </a:extLst>
                </p14:cNvPr>
                <p14:cNvContentPartPr/>
                <p14:nvPr/>
              </p14:nvContentPartPr>
              <p14:xfrm>
                <a:off x="10416201" y="3933567"/>
                <a:ext cx="7651" cy="19477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C969008B-A205-45CB-A192-7378420A75B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406637" y="3922746"/>
                  <a:ext cx="26396" cy="40685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7DC756-310E-4412-B77B-C69519E5E260}"/>
                </a:ext>
              </a:extLst>
            </p:cNvPr>
            <p:cNvCxnSpPr/>
            <p:nvPr/>
          </p:nvCxnSpPr>
          <p:spPr>
            <a:xfrm>
              <a:off x="9310098" y="4225778"/>
              <a:ext cx="342955" cy="0"/>
            </a:xfrm>
            <a:prstGeom prst="line">
              <a:avLst/>
            </a:prstGeom>
            <a:solidFill>
              <a:srgbClr val="333333">
                <a:alpha val="75000"/>
              </a:srgbClr>
            </a:solidFill>
            <a:ln w="18000">
              <a:solidFill>
                <a:srgbClr val="3333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D6E5A8-1698-437E-9C0E-3E1168888B13}"/>
                </a:ext>
              </a:extLst>
            </p:cNvPr>
            <p:cNvSpPr/>
            <p:nvPr/>
          </p:nvSpPr>
          <p:spPr>
            <a:xfrm rot="5400000">
              <a:off x="8243883" y="4075254"/>
              <a:ext cx="1300155" cy="301050"/>
            </a:xfrm>
            <a:prstGeom prst="rect">
              <a:avLst/>
            </a:prstGeom>
            <a:noFill/>
            <a:ln w="36000">
              <a:solidFill>
                <a:srgbClr val="00A0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A0D7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8EF2876-B318-46FA-B5B6-CC990463161D}"/>
                    </a:ext>
                  </a:extLst>
                </p14:cNvPr>
                <p14:cNvContentPartPr/>
                <p14:nvPr/>
              </p14:nvContentPartPr>
              <p14:xfrm>
                <a:off x="8820181" y="5198082"/>
                <a:ext cx="282434" cy="173757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F8EF2876-B318-46FA-B5B6-CC990463161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10151" y="5187195"/>
                  <a:ext cx="302092" cy="195096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0AD5499-BB63-4EBE-B1A1-D743AA5C222D}"/>
                </a:ext>
              </a:extLst>
            </p:cNvPr>
            <p:cNvCxnSpPr>
              <a:cxnSpLocks/>
            </p:cNvCxnSpPr>
            <p:nvPr/>
          </p:nvCxnSpPr>
          <p:spPr>
            <a:xfrm>
              <a:off x="8291735" y="4202269"/>
              <a:ext cx="188468" cy="0"/>
            </a:xfrm>
            <a:prstGeom prst="line">
              <a:avLst/>
            </a:prstGeom>
            <a:solidFill>
              <a:srgbClr val="333333">
                <a:alpha val="75000"/>
              </a:srgbClr>
            </a:solidFill>
            <a:ln w="18000">
              <a:solidFill>
                <a:srgbClr val="3333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268494-2BE3-41DE-AD51-BCEA57DDE305}"/>
                </a:ext>
              </a:extLst>
            </p:cNvPr>
            <p:cNvCxnSpPr/>
            <p:nvPr/>
          </p:nvCxnSpPr>
          <p:spPr>
            <a:xfrm>
              <a:off x="10363278" y="4204832"/>
              <a:ext cx="548640" cy="0"/>
            </a:xfrm>
            <a:prstGeom prst="line">
              <a:avLst/>
            </a:prstGeom>
            <a:solidFill>
              <a:srgbClr val="333333">
                <a:alpha val="75000"/>
              </a:srgbClr>
            </a:solidFill>
            <a:ln w="18000">
              <a:solidFill>
                <a:srgbClr val="3333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B011A82-94ED-4065-A5EB-A27125AF4194}"/>
                    </a:ext>
                  </a:extLst>
                </p:cNvPr>
                <p:cNvSpPr/>
                <p:nvPr/>
              </p:nvSpPr>
              <p:spPr>
                <a:xfrm>
                  <a:off x="10910072" y="4034364"/>
                  <a:ext cx="3657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0B011A82-94ED-4065-A5EB-A27125AF41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072" y="4034364"/>
                  <a:ext cx="365741" cy="369332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A638952-E50A-46B7-879A-B91833376E24}"/>
                    </a:ext>
                  </a:extLst>
                </p14:cNvPr>
                <p14:cNvContentPartPr/>
                <p14:nvPr/>
              </p14:nvContentPartPr>
              <p14:xfrm>
                <a:off x="9141090" y="5047066"/>
                <a:ext cx="118080" cy="135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7A638952-E50A-46B7-879A-B91833376E2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131015" y="5036220"/>
                  <a:ext cx="137827" cy="156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E3405C2-D4AA-4A1E-B2F8-D390A7CD519C}"/>
                    </a:ext>
                  </a:extLst>
                </p14:cNvPr>
                <p14:cNvContentPartPr/>
                <p14:nvPr/>
              </p14:nvContentPartPr>
              <p14:xfrm>
                <a:off x="7477742" y="3796546"/>
                <a:ext cx="771857" cy="100293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9E3405C2-D4AA-4A1E-B2F8-D390A7CD519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468099" y="3785668"/>
                  <a:ext cx="791545" cy="102425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1968151-7931-410D-9E6C-9F94E4F96FA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5" y="3453854"/>
            <a:ext cx="1717127" cy="179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66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1690688"/>
            <a:ext cx="10160000" cy="513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D48E60-EC92-45A1-B508-E33697B00D11}"/>
              </a:ext>
            </a:extLst>
          </p:cNvPr>
          <p:cNvSpPr/>
          <p:nvPr/>
        </p:nvSpPr>
        <p:spPr>
          <a:xfrm>
            <a:off x="0" y="6452156"/>
            <a:ext cx="824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09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D0852-9DE4-4C64-A114-0878CF9C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93068-B2D5-44AA-9267-E9344AE78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060" y="3578310"/>
            <a:ext cx="3498111" cy="2623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92FAF0-0F24-4154-ACEF-937DC7868C51}"/>
              </a:ext>
            </a:extLst>
          </p:cNvPr>
          <p:cNvSpPr txBox="1"/>
          <p:nvPr/>
        </p:nvSpPr>
        <p:spPr>
          <a:xfrm>
            <a:off x="0" y="6488668"/>
            <a:ext cx="1837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MS COCO dataset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161E28-526A-484C-99F2-6EE33A40145F}"/>
              </a:ext>
            </a:extLst>
          </p:cNvPr>
          <p:cNvGrpSpPr/>
          <p:nvPr/>
        </p:nvGrpSpPr>
        <p:grpSpPr>
          <a:xfrm>
            <a:off x="1644045" y="3560070"/>
            <a:ext cx="3479284" cy="2627703"/>
            <a:chOff x="8015661" y="1050334"/>
            <a:chExt cx="3479284" cy="26277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DF509E1-047C-46A3-9D4E-77485B0D2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661" y="1068574"/>
              <a:ext cx="3479284" cy="260946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EFBDD1-7872-458C-BC92-6BDC00968C28}"/>
                </a:ext>
              </a:extLst>
            </p:cNvPr>
            <p:cNvSpPr/>
            <p:nvPr/>
          </p:nvSpPr>
          <p:spPr>
            <a:xfrm>
              <a:off x="8854988" y="1389600"/>
              <a:ext cx="1547932" cy="1209600"/>
            </a:xfrm>
            <a:prstGeom prst="rect">
              <a:avLst/>
            </a:prstGeom>
            <a:noFill/>
            <a:ln w="18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71224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C52065-5DBB-4D59-BB66-6F489CF70F8B}"/>
                    </a:ext>
                  </a:extLst>
                </p14:cNvPr>
                <p14:cNvContentPartPr/>
                <p14:nvPr/>
              </p14:nvContentPartPr>
              <p14:xfrm>
                <a:off x="9756620" y="2820814"/>
                <a:ext cx="10080" cy="10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C52065-5DBB-4D59-BB66-6F489CF70F8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47980" y="2812174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936BE02-0A2F-4CB1-A803-E40A1056B972}"/>
                    </a:ext>
                  </a:extLst>
                </p14:cNvPr>
                <p14:cNvContentPartPr/>
                <p14:nvPr/>
              </p14:nvContentPartPr>
              <p14:xfrm>
                <a:off x="9589940" y="1050334"/>
                <a:ext cx="630000" cy="332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936BE02-0A2F-4CB1-A803-E40A1056B97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81295" y="1041694"/>
                  <a:ext cx="647650" cy="350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ADEB4D-ED38-4C61-A005-F0A2988ACF64}"/>
                </a:ext>
              </a:extLst>
            </p:cNvPr>
            <p:cNvSpPr/>
            <p:nvPr/>
          </p:nvSpPr>
          <p:spPr>
            <a:xfrm>
              <a:off x="8472791" y="2315183"/>
              <a:ext cx="1031131" cy="398833"/>
            </a:xfrm>
            <a:prstGeom prst="rect">
              <a:avLst/>
            </a:prstGeom>
            <a:noFill/>
            <a:ln w="180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71224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DE4728E-FE11-4B2D-9317-98CA6C776C80}"/>
                    </a:ext>
                  </a:extLst>
                </p14:cNvPr>
                <p14:cNvContentPartPr/>
                <p14:nvPr/>
              </p14:nvContentPartPr>
              <p14:xfrm>
                <a:off x="8832500" y="2772214"/>
                <a:ext cx="6480" cy="11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DE4728E-FE11-4B2D-9317-98CA6C776C8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3860" y="2763214"/>
                  <a:ext cx="24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9DDD62D-11C7-4A81-A8F1-B86FA25F2998}"/>
                    </a:ext>
                  </a:extLst>
                </p14:cNvPr>
                <p14:cNvContentPartPr/>
                <p14:nvPr/>
              </p14:nvContentPartPr>
              <p14:xfrm>
                <a:off x="9257839" y="2726427"/>
                <a:ext cx="795960" cy="248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9DDD62D-11C7-4A81-A8F1-B86FA25F29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48839" y="2717427"/>
                  <a:ext cx="813600" cy="265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E897645-07F1-4303-9A98-0891029A8775}"/>
              </a:ext>
            </a:extLst>
          </p:cNvPr>
          <p:cNvSpPr txBox="1"/>
          <p:nvPr/>
        </p:nvSpPr>
        <p:spPr>
          <a:xfrm>
            <a:off x="1644045" y="2694562"/>
            <a:ext cx="177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Detection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2A9B8-3840-4146-9415-C1E90475E465}"/>
              </a:ext>
            </a:extLst>
          </p:cNvPr>
          <p:cNvSpPr txBox="1"/>
          <p:nvPr/>
        </p:nvSpPr>
        <p:spPr>
          <a:xfrm>
            <a:off x="8029832" y="2694561"/>
            <a:ext cx="2406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885170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58048-D2C3-4506-B24D-7EA76E77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R-CNN’13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886CD6-D592-4D66-9FB8-018C7C253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2" y="2459784"/>
            <a:ext cx="5866667" cy="38476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D48E60-EC92-45A1-B508-E33697B00D11}"/>
              </a:ext>
            </a:extLst>
          </p:cNvPr>
          <p:cNvSpPr/>
          <p:nvPr/>
        </p:nvSpPr>
        <p:spPr>
          <a:xfrm>
            <a:off x="1856336" y="6307403"/>
            <a:ext cx="4148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Selective Search for Object Recognition’13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7010BE-D90E-45ED-88E4-79FCA9131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336287"/>
            <a:ext cx="5957888" cy="218542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8B98AAC-51AE-47B6-9788-B0E422BD0DC3}"/>
              </a:ext>
            </a:extLst>
          </p:cNvPr>
          <p:cNvGrpSpPr/>
          <p:nvPr/>
        </p:nvGrpSpPr>
        <p:grpSpPr>
          <a:xfrm>
            <a:off x="10723908" y="3707280"/>
            <a:ext cx="785667" cy="2379661"/>
            <a:chOff x="10723908" y="3707280"/>
            <a:chExt cx="785667" cy="237966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FA2AF14-E1A3-49B2-A72B-167A00E9B47F}"/>
                </a:ext>
              </a:extLst>
            </p:cNvPr>
            <p:cNvCxnSpPr/>
            <p:nvPr/>
          </p:nvCxnSpPr>
          <p:spPr>
            <a:xfrm rot="3950913">
              <a:off x="10083828" y="4347360"/>
              <a:ext cx="1280160" cy="0"/>
            </a:xfrm>
            <a:prstGeom prst="line">
              <a:avLst/>
            </a:prstGeom>
            <a:solidFill>
              <a:srgbClr val="333333">
                <a:alpha val="75000"/>
              </a:srgbClr>
            </a:solidFill>
            <a:ln w="18000">
              <a:solidFill>
                <a:srgbClr val="3333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E9C8CD-76F3-4B0C-BA74-3C40DA2C4635}"/>
                </a:ext>
              </a:extLst>
            </p:cNvPr>
            <p:cNvSpPr/>
            <p:nvPr/>
          </p:nvSpPr>
          <p:spPr>
            <a:xfrm>
              <a:off x="10985797" y="4918837"/>
              <a:ext cx="523778" cy="1168104"/>
            </a:xfrm>
            <a:prstGeom prst="rect">
              <a:avLst/>
            </a:prstGeom>
            <a:noFill/>
            <a:ln w="18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2E0DCA-5DAA-4B09-B93C-1A2E36365B48}"/>
                    </a:ext>
                  </a:extLst>
                </p14:cNvPr>
                <p14:cNvContentPartPr/>
                <p14:nvPr/>
              </p14:nvContentPartPr>
              <p14:xfrm>
                <a:off x="11164533" y="5044200"/>
                <a:ext cx="157680" cy="15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2E0DCA-5DAA-4B09-B93C-1A2E36365B4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155533" y="5035200"/>
                  <a:ext cx="175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FBD1655-E0F7-4A8C-936A-1F94B76C383D}"/>
                    </a:ext>
                  </a:extLst>
                </p14:cNvPr>
                <p14:cNvContentPartPr/>
                <p14:nvPr/>
              </p14:nvContentPartPr>
              <p14:xfrm>
                <a:off x="11160573" y="5287920"/>
                <a:ext cx="180000" cy="176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FBD1655-E0F7-4A8C-936A-1F94B76C383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151933" y="5278938"/>
                  <a:ext cx="197640" cy="193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F85798-3793-4B99-B239-19ADE9F3AC57}"/>
                    </a:ext>
                  </a:extLst>
                </p14:cNvPr>
                <p14:cNvContentPartPr/>
                <p14:nvPr/>
              </p14:nvContentPartPr>
              <p14:xfrm>
                <a:off x="11124933" y="5537040"/>
                <a:ext cx="212040" cy="118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F85798-3793-4B99-B239-19ADE9F3AC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116293" y="5528040"/>
                  <a:ext cx="2296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139EB84-8E31-48E5-8544-84BC5D3CDD82}"/>
                    </a:ext>
                  </a:extLst>
                </p14:cNvPr>
                <p14:cNvContentPartPr/>
                <p14:nvPr/>
              </p14:nvContentPartPr>
              <p14:xfrm>
                <a:off x="11150493" y="5773920"/>
                <a:ext cx="135720" cy="186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139EB84-8E31-48E5-8544-84BC5D3CDD8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141493" y="5765280"/>
                  <a:ext cx="153360" cy="204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BB4A091-9CA5-4209-974E-0ACA252E9ABC}"/>
              </a:ext>
            </a:extLst>
          </p:cNvPr>
          <p:cNvSpPr txBox="1"/>
          <p:nvPr/>
        </p:nvSpPr>
        <p:spPr>
          <a:xfrm>
            <a:off x="6595534" y="5213874"/>
            <a:ext cx="245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 minute for the image</a:t>
            </a:r>
            <a:endParaRPr lang="ru-RU" dirty="0"/>
          </a:p>
          <a:p>
            <a:r>
              <a:rPr lang="en-US" dirty="0"/>
              <a:t>CNN start</a:t>
            </a:r>
          </a:p>
        </p:txBody>
      </p:sp>
    </p:spTree>
    <p:extLst>
      <p:ext uri="{BB962C8B-B14F-4D97-AF65-F5344CB8AC3E}">
        <p14:creationId xmlns:p14="http://schemas.microsoft.com/office/powerpoint/2010/main" val="329110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7F0C2-98EA-4BDD-926B-E064613B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convolution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6FF1D0-BBDA-41F8-84EC-7FF0ACA7C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80" y="2665112"/>
            <a:ext cx="2504762" cy="32761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95E437-49E5-4FA0-85C4-3D37F71B8D87}"/>
              </a:ext>
            </a:extLst>
          </p:cNvPr>
          <p:cNvSpPr/>
          <p:nvPr/>
        </p:nvSpPr>
        <p:spPr>
          <a:xfrm>
            <a:off x="140233" y="6123543"/>
            <a:ext cx="4148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Selective Search for Object Recognition’13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B19515-79CB-4F75-B999-76D6546ED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127" y="1382482"/>
            <a:ext cx="6874592" cy="49990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78F559B-3E2E-42AA-879B-315616CFF493}"/>
                  </a:ext>
                </a:extLst>
              </p14:cNvPr>
              <p14:cNvContentPartPr/>
              <p14:nvPr/>
            </p14:nvContentPartPr>
            <p14:xfrm>
              <a:off x="881640" y="2576880"/>
              <a:ext cx="9720360" cy="3645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8F559B-3E2E-42AA-879B-315616CFF4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2280" y="2567520"/>
                <a:ext cx="9739080" cy="366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948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CDBED-08A7-4317-9439-9F88C9C63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Fast R-CNN’15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3A046-95DC-463A-B42A-66761F871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592" y="3156042"/>
            <a:ext cx="4695238" cy="1980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F8A19-6ACB-49BD-8180-33E495793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100" y="3189048"/>
            <a:ext cx="5957888" cy="21854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2B8CAE8-52A0-47BB-8F93-3E8D608F2094}"/>
                  </a:ext>
                </a:extLst>
              </p14:cNvPr>
              <p14:cNvContentPartPr/>
              <p14:nvPr/>
            </p14:nvContentPartPr>
            <p14:xfrm>
              <a:off x="5832660" y="3988490"/>
              <a:ext cx="526680" cy="577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2B8CAE8-52A0-47BB-8F93-3E8D608F20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3666" y="3979850"/>
                <a:ext cx="544308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089B71E-071D-456A-B579-C65A99F3FEDB}"/>
                  </a:ext>
                </a:extLst>
              </p14:cNvPr>
              <p14:cNvContentPartPr/>
              <p14:nvPr/>
            </p14:nvContentPartPr>
            <p14:xfrm>
              <a:off x="6873222" y="1763505"/>
              <a:ext cx="934200" cy="4669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089B71E-071D-456A-B579-C65A99F3F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64219" y="1754865"/>
                <a:ext cx="951847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2850DC5-1862-4FEC-A18B-8901DDC295EA}"/>
                  </a:ext>
                </a:extLst>
              </p14:cNvPr>
              <p14:cNvContentPartPr/>
              <p14:nvPr/>
            </p14:nvContentPartPr>
            <p14:xfrm>
              <a:off x="8192622" y="1729665"/>
              <a:ext cx="311760" cy="483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2850DC5-1862-4FEC-A18B-8901DDC295E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83622" y="1720665"/>
                <a:ext cx="32940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7A977F6-37AF-4F9E-9457-2D6584459CFB}"/>
                  </a:ext>
                </a:extLst>
              </p14:cNvPr>
              <p14:cNvContentPartPr/>
              <p14:nvPr/>
            </p14:nvContentPartPr>
            <p14:xfrm>
              <a:off x="8585022" y="1960065"/>
              <a:ext cx="160560" cy="9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7A977F6-37AF-4F9E-9457-2D6584459CF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76022" y="1951425"/>
                <a:ext cx="1782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856C970-56AE-491C-95CD-42C1CE5360BF}"/>
                  </a:ext>
                </a:extLst>
              </p14:cNvPr>
              <p14:cNvContentPartPr/>
              <p14:nvPr/>
            </p14:nvContentPartPr>
            <p14:xfrm>
              <a:off x="8871942" y="1805985"/>
              <a:ext cx="1000080" cy="388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856C970-56AE-491C-95CD-42C1CE5360B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62942" y="1797345"/>
                <a:ext cx="1017720" cy="40608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2F3BD853-3D9F-44E4-8165-A96D56CEBF08}"/>
              </a:ext>
            </a:extLst>
          </p:cNvPr>
          <p:cNvSpPr txBox="1"/>
          <p:nvPr/>
        </p:nvSpPr>
        <p:spPr>
          <a:xfrm>
            <a:off x="4199468" y="5950604"/>
            <a:ext cx="1975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sec for image</a:t>
            </a:r>
            <a:endParaRPr lang="ru-RU" dirty="0"/>
          </a:p>
          <a:p>
            <a:r>
              <a:rPr lang="en-US" dirty="0"/>
              <a:t>Looking for regions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14B75C-E8FC-454C-B098-5173A77DEE04}"/>
              </a:ext>
            </a:extLst>
          </p:cNvPr>
          <p:cNvCxnSpPr>
            <a:cxnSpLocks/>
            <a:stCxn id="109" idx="0"/>
          </p:cNvCxnSpPr>
          <p:nvPr/>
        </p:nvCxnSpPr>
        <p:spPr>
          <a:xfrm flipH="1" flipV="1">
            <a:off x="8192622" y="3944297"/>
            <a:ext cx="153858" cy="1407892"/>
          </a:xfrm>
          <a:prstGeom prst="line">
            <a:avLst/>
          </a:prstGeom>
          <a:solidFill>
            <a:srgbClr val="F6630D">
              <a:alpha val="75000"/>
            </a:srgbClr>
          </a:solidFill>
          <a:ln w="18000">
            <a:solidFill>
              <a:srgbClr val="F663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DD69ED50-D2F9-4AF2-90F8-2817446F2BF6}"/>
              </a:ext>
            </a:extLst>
          </p:cNvPr>
          <p:cNvSpPr txBox="1"/>
          <p:nvPr/>
        </p:nvSpPr>
        <p:spPr>
          <a:xfrm>
            <a:off x="7775394" y="5352189"/>
            <a:ext cx="1142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Conv-</a:t>
            </a:r>
            <a:r>
              <a:rPr lang="ru-RU" sz="1200" dirty="0">
                <a:latin typeface="+mj-lt"/>
              </a:rPr>
              <a:t>часть</a:t>
            </a:r>
          </a:p>
          <a:p>
            <a:r>
              <a:rPr lang="en-US" sz="1200" dirty="0">
                <a:latin typeface="+mj-lt"/>
              </a:rPr>
              <a:t>Pretrained 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940DB0-D952-4CED-8B37-98E0A3C5BFC7}"/>
                  </a:ext>
                </a:extLst>
              </p:cNvPr>
              <p:cNvSpPr txBox="1"/>
              <p:nvPr/>
            </p:nvSpPr>
            <p:spPr>
              <a:xfrm>
                <a:off x="9321834" y="3017542"/>
                <a:ext cx="894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940DB0-D952-4CED-8B37-98E0A3C5B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834" y="3017542"/>
                <a:ext cx="894797" cy="276999"/>
              </a:xfrm>
              <a:prstGeom prst="rect">
                <a:avLst/>
              </a:prstGeom>
              <a:blipFill>
                <a:blip r:embed="rId16"/>
                <a:stretch>
                  <a:fillRect l="-544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9CD8ED6-87D7-4D56-AD54-AD7357A07AD6}"/>
                  </a:ext>
                </a:extLst>
              </p:cNvPr>
              <p:cNvSpPr txBox="1"/>
              <p:nvPr/>
            </p:nvSpPr>
            <p:spPr>
              <a:xfrm>
                <a:off x="10515827" y="2671726"/>
                <a:ext cx="1598323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9CD8ED6-87D7-4D56-AD54-AD7357A07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827" y="2671726"/>
                <a:ext cx="1598323" cy="103464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AB39A2F-C7DA-4339-B6ED-CCC126AF5798}"/>
                  </a:ext>
                </a:extLst>
              </p:cNvPr>
              <p:cNvSpPr txBox="1"/>
              <p:nvPr/>
            </p:nvSpPr>
            <p:spPr>
              <a:xfrm>
                <a:off x="10191117" y="3050547"/>
                <a:ext cx="3502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AB39A2F-C7DA-4339-B6ED-CCC126AF5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117" y="3050547"/>
                <a:ext cx="350224" cy="276999"/>
              </a:xfrm>
              <a:prstGeom prst="rect">
                <a:avLst/>
              </a:prstGeom>
              <a:blipFill>
                <a:blip r:embed="rId18"/>
                <a:stretch>
                  <a:fillRect l="-15789" r="-1754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7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09" grpId="0"/>
      <p:bldP spid="112" grpId="0"/>
      <p:bldP spid="113" grpId="0"/>
      <p:bldP spid="1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D5685-387B-4001-8F59-B273894F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Faster R-CNN’15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3B6A2-FAF4-4EB3-88BA-B6ACB4A49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942" y="2222722"/>
            <a:ext cx="3561905" cy="21523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4771EE-EF17-47F3-9291-376BB83C9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585" y="1139932"/>
            <a:ext cx="4367737" cy="4317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EEA7EEB-86F7-406A-A106-B46CEA5DCCA9}"/>
                  </a:ext>
                </a:extLst>
              </p14:cNvPr>
              <p14:cNvContentPartPr/>
              <p14:nvPr/>
            </p14:nvContentPartPr>
            <p14:xfrm>
              <a:off x="6231453" y="2048640"/>
              <a:ext cx="3388320" cy="2201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EEA7EEB-86F7-406A-A106-B46CEA5DCC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2453" y="2040000"/>
                <a:ext cx="3405960" cy="221940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348BE23-149A-4D55-893F-92A551112F39}"/>
              </a:ext>
            </a:extLst>
          </p:cNvPr>
          <p:cNvSpPr txBox="1"/>
          <p:nvPr/>
        </p:nvSpPr>
        <p:spPr>
          <a:xfrm>
            <a:off x="1972705" y="5273229"/>
            <a:ext cx="189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~0.2 sec for image</a:t>
            </a:r>
            <a:endParaRPr lang="ru-RU" dirty="0"/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D753D2D-D51E-41F6-B043-110C17025118}"/>
              </a:ext>
            </a:extLst>
          </p:cNvPr>
          <p:cNvGrpSpPr/>
          <p:nvPr/>
        </p:nvGrpSpPr>
        <p:grpSpPr>
          <a:xfrm>
            <a:off x="5814705" y="4391200"/>
            <a:ext cx="2809668" cy="2340320"/>
            <a:chOff x="5814705" y="4391200"/>
            <a:chExt cx="2809668" cy="2340320"/>
          </a:xfrm>
        </p:grpSpPr>
        <p:pic>
          <p:nvPicPr>
            <p:cNvPr id="1026" name="Picture 2" descr="http://img2016.itdadao.com/d/file/tech/2016/08/18/eMFFFfi.png">
              <a:extLst>
                <a:ext uri="{FF2B5EF4-FFF2-40B4-BE49-F238E27FC236}">
                  <a16:creationId xmlns:a16="http://schemas.microsoft.com/office/drawing/2014/main" id="{F4388BEA-4451-4165-8D63-A5E62C183A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4705" y="4391200"/>
              <a:ext cx="1858614" cy="2007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5C212EE-6363-44B8-B437-F9702165812A}"/>
                    </a:ext>
                  </a:extLst>
                </p14:cNvPr>
                <p14:cNvContentPartPr/>
                <p14:nvPr/>
              </p14:nvContentPartPr>
              <p14:xfrm>
                <a:off x="7925641" y="4749720"/>
                <a:ext cx="698732" cy="254458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5C212EE-6363-44B8-B437-F9702165812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17001" y="4740735"/>
                  <a:ext cx="716371" cy="272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B1771D9-9C08-4284-8D0B-37AF3FB1C477}"/>
                    </a:ext>
                  </a:extLst>
                </p14:cNvPr>
                <p14:cNvContentPartPr/>
                <p14:nvPr/>
              </p14:nvContentPartPr>
              <p14:xfrm>
                <a:off x="5951733" y="6454680"/>
                <a:ext cx="1564200" cy="276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B1771D9-9C08-4284-8D0B-37AF3FB1C47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42735" y="6445692"/>
                  <a:ext cx="1581836" cy="294457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2361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7CF26-422E-42E3-8E77-C949DB049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You only look once (YOLO)’15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A4F34-69B6-4C5C-A3C7-C97FC6AB5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91" y="2947981"/>
            <a:ext cx="5036756" cy="1399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EA9CEB-F982-4A71-994D-B3910AF06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856" y="1929283"/>
            <a:ext cx="5878490" cy="3867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0E27FD-C9CB-4237-B4DE-209AA4EDD021}"/>
              </a:ext>
            </a:extLst>
          </p:cNvPr>
          <p:cNvSpPr txBox="1"/>
          <p:nvPr/>
        </p:nvSpPr>
        <p:spPr>
          <a:xfrm>
            <a:off x="1972705" y="5273229"/>
            <a:ext cx="278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45</a:t>
            </a:r>
            <a:r>
              <a:rPr lang="en-US" dirty="0"/>
              <a:t> fps fast version</a:t>
            </a:r>
            <a:r>
              <a:rPr lang="ru-RU" dirty="0"/>
              <a:t> – 155 </a:t>
            </a:r>
            <a:r>
              <a:rPr lang="en-US" dirty="0"/>
              <a:t>fps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78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7208F-D6AF-7044-B308-F41295382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757854-B487-8B4F-B7B9-37050D096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23117" cy="215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630C594-3165-654C-BC24-D8919B703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7" y="2364571"/>
            <a:ext cx="2866524" cy="286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2F14B5C-17C7-C54B-BFB2-D44B7428B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51" y="2364571"/>
            <a:ext cx="2866524" cy="28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3538169-F62F-504D-BF4D-4BE84DC60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575" y="2459320"/>
            <a:ext cx="60960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B93F6F0-FAB2-014C-A9DD-68E48C83F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288" y="5257128"/>
            <a:ext cx="5798573" cy="154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6ABB1D9-AC37-BC41-B658-EE5B1AD64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738" y="5231095"/>
            <a:ext cx="3785424" cy="174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133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FFED-43DA-4B71-A5FA-B9D454D15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– accuracy balance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CCDB4-FE17-4951-899E-07E1766FD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112" y="1027905"/>
            <a:ext cx="9042888" cy="53985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444236-DC7B-4E68-A696-B57FD65C3150}"/>
              </a:ext>
            </a:extLst>
          </p:cNvPr>
          <p:cNvSpPr/>
          <p:nvPr/>
        </p:nvSpPr>
        <p:spPr>
          <a:xfrm>
            <a:off x="0" y="6488668"/>
            <a:ext cx="706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Speed/accuracy trade-offs for modern convolutional object detectors’16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A604AA-8CD2-47EF-AB6A-1838F096DB8D}"/>
                  </a:ext>
                </a:extLst>
              </p14:cNvPr>
              <p14:cNvContentPartPr/>
              <p14:nvPr/>
            </p14:nvContentPartPr>
            <p14:xfrm>
              <a:off x="2874960" y="1433160"/>
              <a:ext cx="8119440" cy="4876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A604AA-8CD2-47EF-AB6A-1838F096DB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5600" y="1423800"/>
                <a:ext cx="8138160" cy="489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528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1C1CF-79DA-4CFA-9F76-A3360EC7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C4533-3409-414C-B9FC-8061FB312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478" y="2292121"/>
            <a:ext cx="5824375" cy="43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0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and segmentation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3058" y="2948151"/>
            <a:ext cx="5514367" cy="2520738"/>
            <a:chOff x="458822" y="2565400"/>
            <a:chExt cx="10284131" cy="340798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CBA0ED0-6806-49C5-BC6C-AC7526C67749}"/>
                    </a:ext>
                  </a:extLst>
                </p14:cNvPr>
                <p14:cNvContentPartPr/>
                <p14:nvPr/>
              </p14:nvContentPartPr>
              <p14:xfrm>
                <a:off x="458822" y="2565400"/>
                <a:ext cx="5521255" cy="3407986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DCBA0ED0-6806-49C5-BC6C-AC7526C6774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2038" y="2553236"/>
                  <a:ext cx="5554152" cy="3431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A74FAF8-9FD9-45EE-816E-54FFC9968DB1}"/>
                    </a:ext>
                  </a:extLst>
                </p14:cNvPr>
                <p14:cNvContentPartPr/>
                <p14:nvPr/>
              </p14:nvContentPartPr>
              <p14:xfrm>
                <a:off x="5178964" y="3429000"/>
                <a:ext cx="1425035" cy="14351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3A74FAF8-9FD9-45EE-816E-54FFC9968D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62183" y="3416834"/>
                  <a:ext cx="1457926" cy="1458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F4C5C7-BFE0-4E13-A66A-A616A8C8F58D}"/>
                    </a:ext>
                  </a:extLst>
                </p14:cNvPr>
                <p14:cNvContentPartPr/>
                <p14:nvPr/>
              </p14:nvContentPartPr>
              <p14:xfrm>
                <a:off x="6843550" y="4269393"/>
                <a:ext cx="441548" cy="71306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48F4C5C7-BFE0-4E13-A66A-A616A8C8F5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09998" y="4245139"/>
                  <a:ext cx="507982" cy="11932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A2E3CC9-2095-4CFB-83C0-648E187F94E1}"/>
                </a:ext>
              </a:extLst>
            </p:cNvPr>
            <p:cNvSpPr/>
            <p:nvPr/>
          </p:nvSpPr>
          <p:spPr>
            <a:xfrm>
              <a:off x="9754711" y="3552191"/>
              <a:ext cx="275597" cy="1300156"/>
            </a:xfrm>
            <a:prstGeom prst="rect">
              <a:avLst/>
            </a:prstGeom>
            <a:noFill/>
            <a:ln w="360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2C97019-C5C8-4ACD-AC58-C2A32CE75772}"/>
                    </a:ext>
                  </a:extLst>
                </p14:cNvPr>
                <p14:cNvContentPartPr/>
                <p14:nvPr/>
              </p14:nvContentPartPr>
              <p14:xfrm>
                <a:off x="9468883" y="3153464"/>
                <a:ext cx="1003435" cy="321168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12C97019-C5C8-4ACD-AC58-C2A32CE757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60823" y="3147616"/>
                  <a:ext cx="1019554" cy="332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BE89422-DB20-4C97-B48C-B7158FA04477}"/>
                    </a:ext>
                  </a:extLst>
                </p14:cNvPr>
                <p14:cNvContentPartPr/>
                <p14:nvPr/>
              </p14:nvContentPartPr>
              <p14:xfrm>
                <a:off x="9762922" y="3650379"/>
                <a:ext cx="253390" cy="13634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4BE89422-DB20-4C97-B48C-B7158FA044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54857" y="3644536"/>
                  <a:ext cx="269521" cy="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87EB889-5C9C-4481-82B0-E36E17973D8C}"/>
                    </a:ext>
                  </a:extLst>
                </p14:cNvPr>
                <p14:cNvContentPartPr/>
                <p14:nvPr/>
              </p14:nvContentPartPr>
              <p14:xfrm>
                <a:off x="9774399" y="3740555"/>
                <a:ext cx="255191" cy="13244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C87EB889-5C9C-4481-82B0-E36E17973D8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66340" y="3734669"/>
                  <a:ext cx="271308" cy="25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6B88902-1114-48A9-8F5E-D5E2F3BB3291}"/>
                    </a:ext>
                  </a:extLst>
                </p14:cNvPr>
                <p14:cNvContentPartPr/>
                <p14:nvPr/>
              </p14:nvContentPartPr>
              <p14:xfrm>
                <a:off x="10082023" y="3515991"/>
                <a:ext cx="660930" cy="295653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F6B88902-1114-48A9-8F5E-D5E2F3BB32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65231" y="3503814"/>
                  <a:ext cx="693842" cy="3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7AEA48F-859E-498D-968B-389776C08236}"/>
                    </a:ext>
                  </a:extLst>
                </p14:cNvPr>
                <p14:cNvContentPartPr/>
                <p14:nvPr/>
              </p14:nvContentPartPr>
              <p14:xfrm>
                <a:off x="10260251" y="3927140"/>
                <a:ext cx="15077" cy="195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C7AEA48F-859E-498D-968B-389776C082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43863" y="3922265"/>
                  <a:ext cx="47198" cy="9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A104A5C-4643-4A73-8B78-F3FA0F44760B}"/>
                    </a:ext>
                  </a:extLst>
                </p14:cNvPr>
                <p14:cNvContentPartPr/>
                <p14:nvPr/>
              </p14:nvContentPartPr>
              <p14:xfrm>
                <a:off x="10334513" y="3920713"/>
                <a:ext cx="225" cy="13049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EA104A5C-4643-4A73-8B78-F3FA0F4476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28888" y="3908631"/>
                  <a:ext cx="11250" cy="367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69008B-A205-45CB-A192-7378420A75B6}"/>
                    </a:ext>
                  </a:extLst>
                </p14:cNvPr>
                <p14:cNvContentPartPr/>
                <p14:nvPr/>
              </p14:nvContentPartPr>
              <p14:xfrm>
                <a:off x="10416201" y="3933567"/>
                <a:ext cx="7651" cy="19477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C969008B-A205-45CB-A192-7378420A75B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400261" y="3921394"/>
                  <a:ext cx="38893" cy="43336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F7DC756-310E-4412-B77B-C69519E5E260}"/>
                </a:ext>
              </a:extLst>
            </p:cNvPr>
            <p:cNvCxnSpPr/>
            <p:nvPr/>
          </p:nvCxnSpPr>
          <p:spPr>
            <a:xfrm>
              <a:off x="9310098" y="4225778"/>
              <a:ext cx="342955" cy="0"/>
            </a:xfrm>
            <a:prstGeom prst="line">
              <a:avLst/>
            </a:prstGeom>
            <a:solidFill>
              <a:srgbClr val="333333">
                <a:alpha val="75000"/>
              </a:srgbClr>
            </a:solidFill>
            <a:ln w="18000">
              <a:solidFill>
                <a:srgbClr val="3333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D6E5A8-1698-437E-9C0E-3E1168888B13}"/>
                </a:ext>
              </a:extLst>
            </p:cNvPr>
            <p:cNvSpPr/>
            <p:nvPr/>
          </p:nvSpPr>
          <p:spPr>
            <a:xfrm rot="5400000">
              <a:off x="8243883" y="4075254"/>
              <a:ext cx="1300155" cy="301050"/>
            </a:xfrm>
            <a:prstGeom prst="rect">
              <a:avLst/>
            </a:prstGeom>
            <a:noFill/>
            <a:ln w="36000">
              <a:solidFill>
                <a:srgbClr val="00A0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A0D7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EF2876-B318-46FA-B5B6-CC990463161D}"/>
                    </a:ext>
                  </a:extLst>
                </p14:cNvPr>
                <p14:cNvContentPartPr/>
                <p14:nvPr/>
              </p14:nvContentPartPr>
              <p14:xfrm>
                <a:off x="8820181" y="5198082"/>
                <a:ext cx="282434" cy="173757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F8EF2876-B318-46FA-B5B6-CC990463161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03369" y="5185914"/>
                  <a:ext cx="315385" cy="197606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0AD5499-BB63-4EBE-B1A1-D743AA5C222D}"/>
                </a:ext>
              </a:extLst>
            </p:cNvPr>
            <p:cNvCxnSpPr>
              <a:cxnSpLocks/>
            </p:cNvCxnSpPr>
            <p:nvPr/>
          </p:nvCxnSpPr>
          <p:spPr>
            <a:xfrm>
              <a:off x="8291735" y="4202269"/>
              <a:ext cx="188468" cy="0"/>
            </a:xfrm>
            <a:prstGeom prst="line">
              <a:avLst/>
            </a:prstGeom>
            <a:solidFill>
              <a:srgbClr val="333333">
                <a:alpha val="75000"/>
              </a:srgbClr>
            </a:solidFill>
            <a:ln w="18000">
              <a:solidFill>
                <a:srgbClr val="3333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638952-E50A-46B7-879A-B91833376E24}"/>
                    </a:ext>
                  </a:extLst>
                </p14:cNvPr>
                <p14:cNvContentPartPr/>
                <p14:nvPr/>
              </p14:nvContentPartPr>
              <p14:xfrm>
                <a:off x="9141090" y="5047066"/>
                <a:ext cx="118080" cy="135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7A638952-E50A-46B7-879A-B91833376E2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124221" y="5034893"/>
                  <a:ext cx="151142" cy="159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E3405C2-D4AA-4A1E-B2F8-D390A7CD519C}"/>
                    </a:ext>
                  </a:extLst>
                </p14:cNvPr>
                <p14:cNvContentPartPr/>
                <p14:nvPr/>
              </p14:nvContentPartPr>
              <p14:xfrm>
                <a:off x="7477742" y="3796546"/>
                <a:ext cx="771857" cy="100293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9E3405C2-D4AA-4A1E-B2F8-D390A7CD519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460962" y="3784380"/>
                  <a:ext cx="804745" cy="102677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286" y="3695426"/>
            <a:ext cx="1763706" cy="20980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661" y="1068574"/>
            <a:ext cx="3479284" cy="260946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834" y="3950617"/>
            <a:ext cx="3498111" cy="262358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354702" y="6488668"/>
            <a:ext cx="1837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2"/>
              </a:rPr>
              <a:t>MS COCO dataset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D26D6B-9874-4155-AA89-E4C1C8EE39B6}"/>
              </a:ext>
            </a:extLst>
          </p:cNvPr>
          <p:cNvSpPr/>
          <p:nvPr/>
        </p:nvSpPr>
        <p:spPr>
          <a:xfrm>
            <a:off x="8854988" y="1389600"/>
            <a:ext cx="1547932" cy="1209600"/>
          </a:xfrm>
          <a:prstGeom prst="rect">
            <a:avLst/>
          </a:prstGeom>
          <a:noFill/>
          <a:ln w="18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7408107-E96D-44F1-9CD7-561DB01FD9FE}"/>
                  </a:ext>
                </a:extLst>
              </p14:cNvPr>
              <p14:cNvContentPartPr/>
              <p14:nvPr/>
            </p14:nvContentPartPr>
            <p14:xfrm>
              <a:off x="9756620" y="2820814"/>
              <a:ext cx="10080" cy="10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7408107-E96D-44F1-9CD7-561DB01FD9F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747980" y="2812174"/>
                <a:ext cx="27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65FBC54-9B99-4436-BB01-66D86AAF926C}"/>
                  </a:ext>
                </a:extLst>
              </p14:cNvPr>
              <p14:cNvContentPartPr/>
              <p14:nvPr/>
            </p14:nvContentPartPr>
            <p14:xfrm>
              <a:off x="9589940" y="1050334"/>
              <a:ext cx="630000" cy="3326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65FBC54-9B99-4436-BB01-66D86AAF926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581295" y="1041694"/>
                <a:ext cx="647650" cy="35028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2F6015AB-0035-401A-A30A-45531753D57F}"/>
              </a:ext>
            </a:extLst>
          </p:cNvPr>
          <p:cNvSpPr/>
          <p:nvPr/>
        </p:nvSpPr>
        <p:spPr>
          <a:xfrm>
            <a:off x="8472791" y="2315183"/>
            <a:ext cx="1031131" cy="398833"/>
          </a:xfrm>
          <a:prstGeom prst="rect">
            <a:avLst/>
          </a:prstGeom>
          <a:noFill/>
          <a:ln w="18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19DEDF1-2C42-4800-ABA1-3CC1770F2E33}"/>
                  </a:ext>
                </a:extLst>
              </p14:cNvPr>
              <p14:cNvContentPartPr/>
              <p14:nvPr/>
            </p14:nvContentPartPr>
            <p14:xfrm>
              <a:off x="8832500" y="2772214"/>
              <a:ext cx="6480" cy="11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19DEDF1-2C42-4800-ABA1-3CC1770F2E3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823860" y="2763214"/>
                <a:ext cx="241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8E92013-E109-497E-8DB7-B4BC0C29901B}"/>
                  </a:ext>
                </a:extLst>
              </p14:cNvPr>
              <p14:cNvContentPartPr/>
              <p14:nvPr/>
            </p14:nvContentPartPr>
            <p14:xfrm>
              <a:off x="9257839" y="2726427"/>
              <a:ext cx="795960" cy="248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8E92013-E109-497E-8DB7-B4BC0C29901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248839" y="2717427"/>
                <a:ext cx="813600" cy="26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50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611EC-BFA2-45B8-B9DA-7BCF1EEF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convolution to the rescue!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96BA6-E56D-412D-9088-FE4A34FE7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0501"/>
            <a:ext cx="12192000" cy="3496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02C162-ADF7-4B07-A519-1F3BD2A1F47B}"/>
              </a:ext>
            </a:extLst>
          </p:cNvPr>
          <p:cNvSpPr txBox="1"/>
          <p:nvPr/>
        </p:nvSpPr>
        <p:spPr>
          <a:xfrm>
            <a:off x="4817534" y="4517098"/>
            <a:ext cx="22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Hourglass architecture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C52C3E-19A6-4177-A1A2-FB650C00A8CA}"/>
              </a:ext>
            </a:extLst>
          </p:cNvPr>
          <p:cNvSpPr/>
          <p:nvPr/>
        </p:nvSpPr>
        <p:spPr>
          <a:xfrm>
            <a:off x="0" y="6488668"/>
            <a:ext cx="6162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Learning Deconvolution Network for Semantic Segmentation’15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20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B64A-0F91-43A9-B380-D8A9285C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r>
              <a:rPr lang="ru-RU" dirty="0"/>
              <a:t>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86AC0-7C5A-4CE3-982F-6FFAA5B89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17" y="1889052"/>
            <a:ext cx="6276190" cy="1914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10A942-1780-4B4D-9A7F-BF42C6BDF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902" y="4440285"/>
            <a:ext cx="6000000" cy="1876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C5CAA-A6BD-4C63-96E1-070AD0C0BF58}"/>
              </a:ext>
            </a:extLst>
          </p:cNvPr>
          <p:cNvSpPr txBox="1"/>
          <p:nvPr/>
        </p:nvSpPr>
        <p:spPr>
          <a:xfrm>
            <a:off x="9566029" y="5906604"/>
            <a:ext cx="2625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Еще его часто называют </a:t>
            </a:r>
            <a:r>
              <a:rPr lang="en-US" dirty="0">
                <a:latin typeface="+mj-lt"/>
              </a:rPr>
              <a:t>transposed convolution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2A16DB-2D30-46E2-9199-8CC6E2E96EB7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9020306" y="6188369"/>
            <a:ext cx="545723" cy="41401"/>
          </a:xfrm>
          <a:prstGeom prst="line">
            <a:avLst/>
          </a:prstGeom>
          <a:solidFill>
            <a:srgbClr val="F6630D">
              <a:alpha val="75000"/>
            </a:srgbClr>
          </a:solidFill>
          <a:ln w="18000">
            <a:solidFill>
              <a:srgbClr val="F6630D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A8475CC-9D03-4EC8-BDF3-8C693AB4DE07}"/>
              </a:ext>
            </a:extLst>
          </p:cNvPr>
          <p:cNvSpPr/>
          <p:nvPr/>
        </p:nvSpPr>
        <p:spPr>
          <a:xfrm>
            <a:off x="0" y="6488668"/>
            <a:ext cx="6162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Learning Deconvolution Network for Semantic Segmentation’15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38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88EB-AB7B-46D2-BA8C-DF4AF2647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U-net’15</a:t>
            </a:r>
            <a:endParaRPr lang="en-US" dirty="0"/>
          </a:p>
        </p:txBody>
      </p:sp>
      <p:pic>
        <p:nvPicPr>
          <p:cNvPr id="1026" name="Picture 2" descr="https://lmb.informatik.uni-freiburg.de/people/ronneber/u-net/u-net-architecture.png">
            <a:extLst>
              <a:ext uri="{FF2B5EF4-FFF2-40B4-BE49-F238E27FC236}">
                <a16:creationId xmlns:a16="http://schemas.microsoft.com/office/drawing/2014/main" id="{EE6C4885-8CAE-4384-AEE6-69601DED7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690688"/>
            <a:ext cx="7575550" cy="504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A7C960-AFE7-4CE5-976D-AB01382B994A}"/>
              </a:ext>
            </a:extLst>
          </p:cNvPr>
          <p:cNvSpPr txBox="1"/>
          <p:nvPr/>
        </p:nvSpPr>
        <p:spPr>
          <a:xfrm>
            <a:off x="619125" y="4998004"/>
            <a:ext cx="2174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Достаточно 30 картинок!*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049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593A-A576-4675-830E-85F3DA2E3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to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C115B-0B63-4287-8B5D-D586DCEC0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2349937"/>
            <a:ext cx="5153025" cy="1583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11BDB0-D2C3-4B4C-BB8B-56F97CE70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96" y="1784765"/>
            <a:ext cx="5824004" cy="25264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6700CC-9230-4451-84CC-BF1B949A8D45}"/>
              </a:ext>
            </a:extLst>
          </p:cNvPr>
          <p:cNvSpPr/>
          <p:nvPr/>
        </p:nvSpPr>
        <p:spPr>
          <a:xfrm>
            <a:off x="8328485" y="4220645"/>
            <a:ext cx="3025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Colorful Image Colorization’16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F57FEF-2562-45D4-9E84-B4CB12C8F59A}"/>
              </a:ext>
            </a:extLst>
          </p:cNvPr>
          <p:cNvSpPr/>
          <p:nvPr/>
        </p:nvSpPr>
        <p:spPr>
          <a:xfrm>
            <a:off x="1565122" y="4095472"/>
            <a:ext cx="3692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Holistically-Nested Edge Detection’15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2BC826-D025-447E-B848-9B622E26C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8729" y="4653061"/>
            <a:ext cx="7214541" cy="19911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0A448D6-C9EE-4A99-89B8-DFB818B5354C}"/>
              </a:ext>
            </a:extLst>
          </p:cNvPr>
          <p:cNvSpPr/>
          <p:nvPr/>
        </p:nvSpPr>
        <p:spPr>
          <a:xfrm>
            <a:off x="5685669" y="6459529"/>
            <a:ext cx="5106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https://m.habrahabr.ru/company/ods/blog/337548/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30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95007-F6C6-F64D-8696-0FF293D89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Semantic Segmentation in the era of Neural Networks | AI Summer">
            <a:extLst>
              <a:ext uri="{FF2B5EF4-FFF2-40B4-BE49-F238E27FC236}">
                <a16:creationId xmlns:a16="http://schemas.microsoft.com/office/drawing/2014/main" id="{1F051907-3AFC-C744-B7F0-C37EB0CB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94" y="365125"/>
            <a:ext cx="5820009" cy="304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Как работает Object Tracking на YOLO и DeepSort / Хабр">
            <a:extLst>
              <a:ext uri="{FF2B5EF4-FFF2-40B4-BE49-F238E27FC236}">
                <a16:creationId xmlns:a16="http://schemas.microsoft.com/office/drawing/2014/main" id="{BCA968BC-66B4-984C-9244-32949CCC4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07" y="432800"/>
            <a:ext cx="4654921" cy="312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ulti-View 3D Object Detection Network for Autonomous Driving - CVPR 2017 -  YouTube">
            <a:extLst>
              <a:ext uri="{FF2B5EF4-FFF2-40B4-BE49-F238E27FC236}">
                <a16:creationId xmlns:a16="http://schemas.microsoft.com/office/drawing/2014/main" id="{122ED0AC-220F-114C-93BF-D2EFAAF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825" y="3221182"/>
            <a:ext cx="4730337" cy="354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813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D17D3A-8340-4767-8585-024C572B78D5}"/>
              </a:ext>
            </a:extLst>
          </p:cNvPr>
          <p:cNvSpPr/>
          <p:nvPr/>
        </p:nvSpPr>
        <p:spPr>
          <a:xfrm>
            <a:off x="-1" y="6467259"/>
            <a:ext cx="1221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AlexNet’12</a:t>
            </a:r>
            <a:endParaRPr lang="en-US" dirty="0"/>
          </a:p>
        </p:txBody>
      </p:sp>
      <p:pic>
        <p:nvPicPr>
          <p:cNvPr id="6" name="Picture 2" descr="https://kratzert.github.io/images/finetune_alexnet/alexnet.png">
            <a:extLst>
              <a:ext uri="{FF2B5EF4-FFF2-40B4-BE49-F238E27FC236}">
                <a16:creationId xmlns:a16="http://schemas.microsoft.com/office/drawing/2014/main" id="{C78F88C1-C2D5-417D-9BC9-0A14B952B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993" y="2539630"/>
            <a:ext cx="9659507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03" y="4132663"/>
            <a:ext cx="1763706" cy="2098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574D3-1130-42B4-BEB8-3CFD4516A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8319" y="5002961"/>
            <a:ext cx="4390476" cy="18666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30AE494-E60F-4F73-9C49-0CA76AA21569}"/>
                  </a:ext>
                </a:extLst>
              </p14:cNvPr>
              <p14:cNvContentPartPr/>
              <p14:nvPr/>
            </p14:nvContentPartPr>
            <p14:xfrm>
              <a:off x="1567080" y="3715560"/>
              <a:ext cx="9716760" cy="3037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30AE494-E60F-4F73-9C49-0CA76AA215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57720" y="3706200"/>
                <a:ext cx="9735480" cy="305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024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the last layer</a:t>
            </a:r>
            <a:br>
              <a:rPr lang="ru-RU" dirty="0"/>
            </a:br>
            <a:r>
              <a:rPr lang="en-US" dirty="0"/>
              <a:t>Embedding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D17D3A-8340-4767-8585-024C572B78D5}"/>
              </a:ext>
            </a:extLst>
          </p:cNvPr>
          <p:cNvSpPr/>
          <p:nvPr/>
        </p:nvSpPr>
        <p:spPr>
          <a:xfrm>
            <a:off x="-1" y="6467259"/>
            <a:ext cx="1221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AlexNet’12</a:t>
            </a:r>
            <a:endParaRPr lang="en-US" dirty="0"/>
          </a:p>
        </p:txBody>
      </p:sp>
      <p:pic>
        <p:nvPicPr>
          <p:cNvPr id="6" name="Picture 2" descr="https://kratzert.github.io/images/finetune_alexnet/alexnet.png">
            <a:extLst>
              <a:ext uri="{FF2B5EF4-FFF2-40B4-BE49-F238E27FC236}">
                <a16:creationId xmlns:a16="http://schemas.microsoft.com/office/drawing/2014/main" id="{C78F88C1-C2D5-417D-9BC9-0A14B952B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993" y="2539630"/>
            <a:ext cx="9659507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35" y="2799974"/>
            <a:ext cx="1763706" cy="20980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9F1782-F673-48CA-A18E-166307817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247" y="1690688"/>
            <a:ext cx="5561905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5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7693B-77C7-4B49-BC79-8F154AEF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21B0B-286B-4D7D-B5AD-106E48C33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624" y="0"/>
            <a:ext cx="9780952" cy="64761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691FDC-A98B-4645-AFF3-9874528F5479}"/>
              </a:ext>
            </a:extLst>
          </p:cNvPr>
          <p:cNvSpPr/>
          <p:nvPr/>
        </p:nvSpPr>
        <p:spPr>
          <a:xfrm>
            <a:off x="-1" y="6467259"/>
            <a:ext cx="2694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Deep Visualization Toolbox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D7E53A-EF09-4A86-A3EB-CF69FBC704AF}"/>
                  </a:ext>
                </a:extLst>
              </p14:cNvPr>
              <p14:cNvContentPartPr/>
              <p14:nvPr/>
            </p14:nvContentPartPr>
            <p14:xfrm>
              <a:off x="2737080" y="38160"/>
              <a:ext cx="8865720" cy="342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D7E53A-EF09-4A86-A3EB-CF69FBC704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7720" y="28800"/>
                <a:ext cx="8884440" cy="344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652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2AE5-F2E0-4358-BCA6-DB7E2B77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77AB1F-8244-4F9A-8F0D-39AD8593D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866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0AE7D-188C-44B2-941B-CE9B9ADB6796}"/>
              </a:ext>
            </a:extLst>
          </p:cNvPr>
          <p:cNvSpPr/>
          <p:nvPr/>
        </p:nvSpPr>
        <p:spPr>
          <a:xfrm>
            <a:off x="-1" y="6467259"/>
            <a:ext cx="1017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DrawNet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379E93-D534-4C90-A234-6BEDB96BCEC2}"/>
                  </a:ext>
                </a:extLst>
              </p14:cNvPr>
              <p14:cNvContentPartPr/>
              <p14:nvPr/>
            </p14:nvContentPartPr>
            <p14:xfrm>
              <a:off x="47880" y="167760"/>
              <a:ext cx="11209680" cy="6504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379E93-D534-4C90-A234-6BEDB96BCE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20" y="158400"/>
                <a:ext cx="11228400" cy="65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4412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6F44-6D31-4BA0-B4DE-62C855A72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through Occlusion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EA0C5-35D8-461C-B921-A49FA96A6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925" y="1605904"/>
            <a:ext cx="1582662" cy="4785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8E9E5F-C9D7-4A01-AF2B-8763AD890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25" y="1375570"/>
            <a:ext cx="1829550" cy="50157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4C5289-D361-435D-BB41-5D04B1A2A30B}"/>
              </a:ext>
            </a:extLst>
          </p:cNvPr>
          <p:cNvSpPr/>
          <p:nvPr/>
        </p:nvSpPr>
        <p:spPr>
          <a:xfrm>
            <a:off x="-1" y="6467259"/>
            <a:ext cx="560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Visualizing and Understanding Convolutional Networks’13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4FE3FE5-9F6C-4116-A3B8-E5B33B45D22E}"/>
                  </a:ext>
                </a:extLst>
              </p14:cNvPr>
              <p14:cNvContentPartPr/>
              <p14:nvPr/>
            </p14:nvContentPartPr>
            <p14:xfrm>
              <a:off x="4645440" y="966240"/>
              <a:ext cx="5638680" cy="533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4FE3FE5-9F6C-4116-A3B8-E5B33B45D2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6080" y="956880"/>
                <a:ext cx="5657400" cy="535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9109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644D-C4ED-48F6-8B28-5FC868DA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Neuron Activation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A6C9A-8C2A-4AE4-9163-627EDA84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015" y="1690687"/>
            <a:ext cx="4430925" cy="4802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F00F00-089B-4C9B-941A-1E4008EF5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7" y="2740057"/>
            <a:ext cx="2361905" cy="5142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D43257-7405-4B32-BC21-BCD7F4435D66}"/>
              </a:ext>
            </a:extLst>
          </p:cNvPr>
          <p:cNvSpPr/>
          <p:nvPr/>
        </p:nvSpPr>
        <p:spPr>
          <a:xfrm>
            <a:off x="-1" y="6467259"/>
            <a:ext cx="3885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Deep Inside Convolutional Networks’13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77740" y="4261095"/>
                <a:ext cx="34410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– network output for the class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𝐼</m:t>
                    </m:r>
                  </m:oMath>
                </a14:m>
                <a:r>
                  <a:rPr lang="en-US" dirty="0"/>
                  <a:t> – image pixels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40" y="4261095"/>
                <a:ext cx="3441007" cy="646331"/>
              </a:xfrm>
              <a:prstGeom prst="rect">
                <a:avLst/>
              </a:prstGeom>
              <a:blipFill>
                <a:blip r:embed="rId6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114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28133</TotalTime>
  <Words>327</Words>
  <Application>Microsoft Macintosh PowerPoint</Application>
  <PresentationFormat>Широкоэкранный</PresentationFormat>
  <Paragraphs>79</Paragraphs>
  <Slides>23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Convolutional neural network</vt:lpstr>
      <vt:lpstr>Localization and segmentation</vt:lpstr>
      <vt:lpstr>Презентация PowerPoint</vt:lpstr>
      <vt:lpstr>Interpretability</vt:lpstr>
      <vt:lpstr>Features of the last layer Embedding</vt:lpstr>
      <vt:lpstr>Презентация PowerPoint</vt:lpstr>
      <vt:lpstr>Презентация PowerPoint</vt:lpstr>
      <vt:lpstr>Visualization through Occlusion </vt:lpstr>
      <vt:lpstr>Maximizing Neuron Activation</vt:lpstr>
      <vt:lpstr>Презентация PowerPoint</vt:lpstr>
      <vt:lpstr>Computer vision tasks</vt:lpstr>
      <vt:lpstr>R-CNN’13</vt:lpstr>
      <vt:lpstr>Full convolution</vt:lpstr>
      <vt:lpstr>Fast R-CNN’15</vt:lpstr>
      <vt:lpstr>Faster R-CNN’15</vt:lpstr>
      <vt:lpstr>You only look once (YOLO)’15</vt:lpstr>
      <vt:lpstr>Презентация PowerPoint</vt:lpstr>
      <vt:lpstr>Speed – accuracy balance</vt:lpstr>
      <vt:lpstr>Semantic Segmentation</vt:lpstr>
      <vt:lpstr>Full convolution to the rescue!</vt:lpstr>
      <vt:lpstr>Upsampling?</vt:lpstr>
      <vt:lpstr>U-net’15</vt:lpstr>
      <vt:lpstr>Image to image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</dc:creator>
  <cp:lastModifiedBy>Kirill Svyatov</cp:lastModifiedBy>
  <cp:revision>256</cp:revision>
  <dcterms:created xsi:type="dcterms:W3CDTF">2017-11-13T06:44:01Z</dcterms:created>
  <dcterms:modified xsi:type="dcterms:W3CDTF">2022-01-27T13:14:14Z</dcterms:modified>
</cp:coreProperties>
</file>